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73" r:id="rId4"/>
    <p:sldId id="270" r:id="rId5"/>
    <p:sldId id="263" r:id="rId6"/>
    <p:sldId id="264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79" autoAdjust="0"/>
    <p:restoredTop sz="96374" autoAdjust="0"/>
  </p:normalViewPr>
  <p:slideViewPr>
    <p:cSldViewPr snapToGrid="0">
      <p:cViewPr varScale="1">
        <p:scale>
          <a:sx n="115" d="100"/>
          <a:sy n="115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0330-263D-4829-B55F-D3AA04040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B09C3-3F5E-48A2-B685-2ACA6A597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2C87-8C5D-44F3-BFA0-A6838963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2AA8F-806A-4176-9BE4-0017D77D5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2AAC0-A3F8-4B2E-9858-4CF7F661F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7727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2D6CE-1CEA-463A-B453-0CC6B3765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F170A7-2262-4C40-8289-62A07B6E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FE441-71EB-4F8D-891E-FEC4BDAB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C0832-8090-456D-B70A-5E76C707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910E7-7355-413D-AC37-724492285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0276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3B8616-BADB-4533-A538-52CD13FB7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D202A-32F6-4C94-AAF5-53BAAA7E2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BE22A-E6B2-4FE3-B17D-DCD3D5F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C9877-B231-4D13-94B2-33308B912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26E65-52F5-430D-A48C-28C4F43E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7145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609B3-ECDE-4245-8B1C-BB86AE10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8C592-3A71-44A0-9D0A-99C9907F8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ED6C6-D068-4402-8009-6AB19CB93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90986-1E6D-40A3-80E0-18B0631F1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B5634-9D7F-4806-9890-5761E282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54885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549D-EB2D-4DC6-88FE-B28C4421D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EC5BF-C5D6-49DF-A685-06F2422DA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F66C7-5259-44C3-A337-350639995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1E76-E24A-4C04-B329-EDBF3DB1F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2FD8C-208A-4275-A3D8-03D00080E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4001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FCF07-2FC1-4D34-9D79-B0E3A185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71020-A977-4B26-B33F-FCBCD2B456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F6913F-8DE7-4F09-B4D7-0067B325F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7C65B-761D-40C9-A10E-AACA4462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4B951-AA42-49C7-8BD6-B470F009A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7C436-6D09-4DEF-95D5-AC0F471CC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395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864DC-E379-4564-9738-75E3B74FB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63FCF-BBC9-476A-B5DF-2BA3DE3C3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DBCA9-A6B0-48FD-B912-CBD0B8638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C4CEE-BFA6-46BA-A9F6-320C87F7C3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66F1A0-45AE-4552-B4F6-1D1BE2631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E6B973-8C39-4031-812E-85136C46C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52BCD-237A-451F-9B83-62EF3F608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4587C7-D1E8-44F6-824E-78DB2B20D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0663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A8C4-A86F-4AB5-8E38-48E915F0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EFC25-A2A0-44CD-8995-A6F2336C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5A755-3742-4FEE-AB7A-C6CD207EA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30BC23-F83A-45F4-9778-BDDEEFAAA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18324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AA74A9-CB0D-4A2B-BFA3-F89F814C1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EB598E-078F-4FF0-A09A-1E32353B5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A4A5ED-A6ED-4BDD-A0DF-DA62EC5A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02010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85CAB-F406-4F7F-8AF9-AF0E5EAEF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1135D-5098-4337-B11D-4A938AAF0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12DEF-9E8B-46CD-B4BF-B446F8F2C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DD05F-D5D4-43C2-8742-A09A170FA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D65F-0E41-445D-B803-37C8F5B0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FA13B-73C9-40DB-AB19-F96B24E14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59054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6425-60EA-41EE-B6D3-D2015EA70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973207-2147-4B49-9461-73CECCB1E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FE496-5C33-47A0-9CC8-BAC75221A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BAB5B-9671-4FA9-AAF4-247331771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1FBE3-5B72-4903-90F7-7BFB5D8F2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FBEE0E-FEB4-49D7-A6A8-F1619EFEC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4991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35E86F-A037-48AB-9958-4CB19168F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F759B-8EF8-45C6-AF70-46B960D6B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09DB0-593E-4ED8-A805-FA84D3404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108EE-E6F2-415D-B38A-F81BA9E95A3A}" type="datetimeFigureOut">
              <a:rPr lang="en-BE" smtClean="0"/>
              <a:t>02/13/2021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D87C2-3B83-4977-87A3-FF3E111C8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E1D52-A0CD-48B7-847F-DDA3E68F6B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24901-7AE4-4D79-9A09-BB906032649D}" type="slidenum">
              <a:rPr lang="en-BE" smtClean="0"/>
              <a:t>‹N°›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2483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3" Type="http://schemas.openxmlformats.org/officeDocument/2006/relationships/image" Target="../media/image2.png"/><Relationship Id="rId21" Type="http://schemas.openxmlformats.org/officeDocument/2006/relationships/image" Target="../media/image21.png"/><Relationship Id="rId7" Type="http://schemas.openxmlformats.org/officeDocument/2006/relationships/image" Target="../media/image6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2" Type="http://schemas.openxmlformats.org/officeDocument/2006/relationships/image" Target="../media/image8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4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Relationship Id="rId30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3" Type="http://schemas.openxmlformats.org/officeDocument/2006/relationships/image" Target="../media/image2.png"/><Relationship Id="rId21" Type="http://schemas.openxmlformats.org/officeDocument/2006/relationships/image" Target="../media/image21.png"/><Relationship Id="rId7" Type="http://schemas.openxmlformats.org/officeDocument/2006/relationships/image" Target="../media/image6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2" Type="http://schemas.openxmlformats.org/officeDocument/2006/relationships/image" Target="../media/image8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4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Relationship Id="rId30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3.png"/><Relationship Id="rId21" Type="http://schemas.openxmlformats.org/officeDocument/2006/relationships/image" Target="../media/image43.png"/><Relationship Id="rId7" Type="http://schemas.openxmlformats.org/officeDocument/2006/relationships/image" Target="../media/image7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3.png"/><Relationship Id="rId5" Type="http://schemas.openxmlformats.org/officeDocument/2006/relationships/image" Target="../media/image5.png"/><Relationship Id="rId15" Type="http://schemas.openxmlformats.org/officeDocument/2006/relationships/image" Target="../media/image37.png"/><Relationship Id="rId23" Type="http://schemas.openxmlformats.org/officeDocument/2006/relationships/image" Target="../media/image9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4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Relationship Id="rId22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.png"/><Relationship Id="rId21" Type="http://schemas.openxmlformats.org/officeDocument/2006/relationships/image" Target="../media/image43.png"/><Relationship Id="rId7" Type="http://schemas.openxmlformats.org/officeDocument/2006/relationships/image" Target="../media/image6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8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33.png"/><Relationship Id="rId24" Type="http://schemas.openxmlformats.org/officeDocument/2006/relationships/image" Target="../media/image45.png"/><Relationship Id="rId5" Type="http://schemas.openxmlformats.org/officeDocument/2006/relationships/image" Target="../media/image4.png"/><Relationship Id="rId15" Type="http://schemas.openxmlformats.org/officeDocument/2006/relationships/image" Target="../media/image37.png"/><Relationship Id="rId23" Type="http://schemas.openxmlformats.org/officeDocument/2006/relationships/image" Target="../media/image9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3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Relationship Id="rId22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45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C2ED911-6ED1-4E18-989E-FFD098EAC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095" y="1333130"/>
            <a:ext cx="10580679" cy="528517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363345D-631F-49E3-AD4A-C82C112617E0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schemeClr val="tx1">
                <a:alpha val="30000"/>
              </a:schemeClr>
            </a:outerShdw>
          </a:effectLst>
          <a:scene3d>
            <a:camera prst="orthographicFront"/>
            <a:lightRig rig="threePt" dir="t"/>
          </a:scene3d>
          <a:sp3d prstMaterial="dkEdge">
            <a:bevelB w="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FAC0C0-0C96-430F-B0CF-D53D038D3E3E}"/>
              </a:ext>
            </a:extLst>
          </p:cNvPr>
          <p:cNvSpPr txBox="1"/>
          <p:nvPr/>
        </p:nvSpPr>
        <p:spPr>
          <a:xfrm>
            <a:off x="740664" y="300506"/>
            <a:ext cx="107076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Verdana Pro Semibold" panose="020B0704030504040204" pitchFamily="34" charset="0"/>
              </a:rPr>
              <a:t>TERMINAL DE POINT DE VENTE</a:t>
            </a:r>
            <a:endParaRPr lang="en-BE" sz="4800" dirty="0">
              <a:latin typeface="Verdana Pro Semibold" panose="020B070403050404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13E19BC-ADF5-448B-B8C3-36FAEC8BE171}"/>
              </a:ext>
            </a:extLst>
          </p:cNvPr>
          <p:cNvSpPr/>
          <p:nvPr/>
        </p:nvSpPr>
        <p:spPr>
          <a:xfrm>
            <a:off x="292628" y="5794244"/>
            <a:ext cx="985440" cy="81255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F8948B6-DE7D-4E1F-88F6-C34DB2A13B4D}"/>
              </a:ext>
            </a:extLst>
          </p:cNvPr>
          <p:cNvSpPr/>
          <p:nvPr/>
        </p:nvSpPr>
        <p:spPr>
          <a:xfrm>
            <a:off x="292628" y="4863024"/>
            <a:ext cx="985440" cy="8584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B105E62-89F7-471A-BBC7-3A6CA0CD8839}"/>
              </a:ext>
            </a:extLst>
          </p:cNvPr>
          <p:cNvSpPr/>
          <p:nvPr/>
        </p:nvSpPr>
        <p:spPr>
          <a:xfrm>
            <a:off x="292628" y="3996900"/>
            <a:ext cx="97552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7F691C-5EA3-4DBD-801C-A37B6244ADAD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5EEEEDE-96BB-4B1D-A7BD-4E09213F2621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0EF45F0-02A0-4899-B776-065A5CE07F9C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7448CBF-C31D-4363-96BB-565362E2707F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C4DDB2BA-2C8A-4A09-A6E2-D0C92AC86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C2C71B3-7ADD-4182-8DDE-81AFCB857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715C0EA-8FEF-4B38-8DD9-6509897D2D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E14A76E-A432-49C1-A6EC-0EA5A5ECAA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F0B3528-FFFA-414E-B76C-C8191B1DD2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2148ED1B-50DC-4B85-8296-E8D90FB1F5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F5F2B247-C244-4484-B81A-F0963745FE6C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E44B42C-35BA-4A8B-A031-5BF187DA1C04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A29158-36D0-4162-B5D5-B95EAFD8BF2B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2D21723-3107-4091-98A1-2D5C4B8C313A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ADF5C8B-9363-4C58-A9F9-F75739724EC4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7CA0672-4FEF-4D4E-85D4-FAFB3D92B85D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21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BD7735-6B1D-4AC9-AA72-75FF01F29F5F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7A94E1-662E-4F5C-83EC-B6DB22EA05F7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C4F73-4A05-4506-8F83-980045E76B72}"/>
              </a:ext>
            </a:extLst>
          </p:cNvPr>
          <p:cNvSpPr/>
          <p:nvPr/>
        </p:nvSpPr>
        <p:spPr>
          <a:xfrm>
            <a:off x="8331694" y="1333130"/>
            <a:ext cx="3608772" cy="311458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19C76-AAD5-47CF-921B-52D986EEE849}"/>
              </a:ext>
            </a:extLst>
          </p:cNvPr>
          <p:cNvSpPr/>
          <p:nvPr/>
        </p:nvSpPr>
        <p:spPr>
          <a:xfrm>
            <a:off x="8331694" y="4608991"/>
            <a:ext cx="2516819" cy="200931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BAC4A8-0CCC-4DD8-B662-97571831E53F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1BE6632-6E05-479E-A368-DE7898BCBE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8" b="8370"/>
          <a:stretch/>
        </p:blipFill>
        <p:spPr>
          <a:xfrm>
            <a:off x="9356444" y="472602"/>
            <a:ext cx="2361784" cy="4663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2C54B46-0953-4390-A809-BF395D136E31}"/>
              </a:ext>
            </a:extLst>
          </p:cNvPr>
          <p:cNvSpPr txBox="1"/>
          <p:nvPr/>
        </p:nvSpPr>
        <p:spPr>
          <a:xfrm>
            <a:off x="1906332" y="357196"/>
            <a:ext cx="5628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Verdana Pro Semibold" panose="020B0704030504040204" pitchFamily="34" charset="0"/>
              </a:rPr>
              <a:t>VENTE DE TICKETS</a:t>
            </a:r>
            <a:endParaRPr lang="en-BE" sz="4000" dirty="0">
              <a:latin typeface="Verdana Pro Semibold" panose="020B070403050404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67287E-F4CE-4E42-AA00-BDD19B32BBE3}"/>
              </a:ext>
            </a:extLst>
          </p:cNvPr>
          <p:cNvSpPr/>
          <p:nvPr/>
        </p:nvSpPr>
        <p:spPr>
          <a:xfrm>
            <a:off x="8477499" y="6110562"/>
            <a:ext cx="1466718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0</a:t>
            </a:r>
            <a:endParaRPr lang="en-BE" sz="2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A40C21A-EB5B-479E-82A8-FDF10CBEE783}"/>
              </a:ext>
            </a:extLst>
          </p:cNvPr>
          <p:cNvSpPr/>
          <p:nvPr/>
        </p:nvSpPr>
        <p:spPr>
          <a:xfrm>
            <a:off x="8483849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7</a:t>
            </a:r>
            <a:endParaRPr lang="en-BE" sz="2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00EB5A6-DED4-4605-ACC6-1050AA6D9355}"/>
              </a:ext>
            </a:extLst>
          </p:cNvPr>
          <p:cNvSpPr/>
          <p:nvPr/>
        </p:nvSpPr>
        <p:spPr>
          <a:xfrm>
            <a:off x="9216693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8</a:t>
            </a:r>
            <a:endParaRPr lang="en-BE" sz="20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391DDC-6ADF-4C59-B1E0-2FF3F014B83A}"/>
              </a:ext>
            </a:extLst>
          </p:cNvPr>
          <p:cNvSpPr/>
          <p:nvPr/>
        </p:nvSpPr>
        <p:spPr>
          <a:xfrm>
            <a:off x="9954615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9</a:t>
            </a:r>
            <a:endParaRPr lang="en-BE" sz="20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E398CBF-3877-468A-8260-E07664162BED}"/>
              </a:ext>
            </a:extLst>
          </p:cNvPr>
          <p:cNvSpPr/>
          <p:nvPr/>
        </p:nvSpPr>
        <p:spPr>
          <a:xfrm>
            <a:off x="8483849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4</a:t>
            </a:r>
            <a:endParaRPr lang="en-BE" sz="2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A34D8E2-365C-4363-9C2E-6EFD9FD5E374}"/>
              </a:ext>
            </a:extLst>
          </p:cNvPr>
          <p:cNvSpPr/>
          <p:nvPr/>
        </p:nvSpPr>
        <p:spPr>
          <a:xfrm>
            <a:off x="9216693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5</a:t>
            </a:r>
            <a:endParaRPr lang="en-BE" sz="20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FE30F9F-F83C-4BC9-876B-4C6B9878FEA7}"/>
              </a:ext>
            </a:extLst>
          </p:cNvPr>
          <p:cNvSpPr/>
          <p:nvPr/>
        </p:nvSpPr>
        <p:spPr>
          <a:xfrm>
            <a:off x="9954615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6</a:t>
            </a:r>
            <a:endParaRPr lang="en-BE" sz="2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67592FE-33F4-48C9-8917-C25B6AF099FD}"/>
              </a:ext>
            </a:extLst>
          </p:cNvPr>
          <p:cNvSpPr/>
          <p:nvPr/>
        </p:nvSpPr>
        <p:spPr>
          <a:xfrm>
            <a:off x="8483849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1</a:t>
            </a:r>
            <a:endParaRPr lang="en-BE" sz="2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2A8A39-4791-49BF-A26F-FF6F00BEF782}"/>
              </a:ext>
            </a:extLst>
          </p:cNvPr>
          <p:cNvSpPr/>
          <p:nvPr/>
        </p:nvSpPr>
        <p:spPr>
          <a:xfrm>
            <a:off x="9216693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2</a:t>
            </a:r>
            <a:endParaRPr lang="en-BE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AA3074B-904E-4333-890F-FDB8FC4F116E}"/>
              </a:ext>
            </a:extLst>
          </p:cNvPr>
          <p:cNvSpPr/>
          <p:nvPr/>
        </p:nvSpPr>
        <p:spPr>
          <a:xfrm>
            <a:off x="9954615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3</a:t>
            </a:r>
            <a:endParaRPr lang="en-BE" sz="2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4A8DF96-1F96-4190-B8AA-CC33B14C36A4}"/>
              </a:ext>
            </a:extLst>
          </p:cNvPr>
          <p:cNvSpPr/>
          <p:nvPr/>
        </p:nvSpPr>
        <p:spPr>
          <a:xfrm>
            <a:off x="9954615" y="6126784"/>
            <a:ext cx="721174" cy="45532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,</a:t>
            </a:r>
            <a:endParaRPr lang="en-BE" sz="2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8C1DA0B-D681-40B7-BC33-EEFDD0B1CF25}"/>
              </a:ext>
            </a:extLst>
          </p:cNvPr>
          <p:cNvSpPr/>
          <p:nvPr/>
        </p:nvSpPr>
        <p:spPr>
          <a:xfrm>
            <a:off x="292628" y="5794244"/>
            <a:ext cx="985440" cy="8125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A0FA4D6-B7CE-4859-B75F-3028E7F9CEF8}"/>
              </a:ext>
            </a:extLst>
          </p:cNvPr>
          <p:cNvSpPr/>
          <p:nvPr/>
        </p:nvSpPr>
        <p:spPr>
          <a:xfrm>
            <a:off x="292628" y="4863024"/>
            <a:ext cx="985440" cy="8584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6C72D00-7873-474C-A963-0E4792E508B6}"/>
              </a:ext>
            </a:extLst>
          </p:cNvPr>
          <p:cNvSpPr/>
          <p:nvPr/>
        </p:nvSpPr>
        <p:spPr>
          <a:xfrm>
            <a:off x="292628" y="3996900"/>
            <a:ext cx="97552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6B5B7DB-15FE-4A12-9B29-885BD2FA4564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E3EDF19-4A50-43E9-B27B-AFFBB21F4D0F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C8F4EBD-188D-4EDC-AA5F-9D0A7C2A7D8D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9F1C62F-D662-4D6F-ADAE-050ABBB1ED0B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27F882CC-1E0E-4E0F-9B6A-3613F9181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1C233A8-4913-4334-A910-2647E82E7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C6AF0211-CF29-4313-883E-26C2AC5E7F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DFD1734-9505-4EFF-8BA1-B72AC03EA3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0BA658C-180B-4CE1-8F5C-BE5CB4657E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ACC4DE5-CF54-4B7D-8710-5BE6920616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8B27A54-FB22-44F7-8EB8-5C2E18195F5B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039F0F5-A683-4147-B8E0-96B9F176418E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5E1875C-D651-40FE-BF2F-F0C88B463DF7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66420-2D94-47C6-8544-55026D5B482C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FE07160-121B-41CC-A93A-991FD9C9FF3E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9F5E6A5-337B-4537-9673-3E4F0983C9D5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484E0DE-B50F-4F5D-9548-745CA8F67EED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B212E18-BF06-4BFA-A465-872AC3C7E21E}"/>
              </a:ext>
            </a:extLst>
          </p:cNvPr>
          <p:cNvSpPr/>
          <p:nvPr/>
        </p:nvSpPr>
        <p:spPr>
          <a:xfrm>
            <a:off x="10933590" y="5625306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190E25C-7B1D-41C4-A0F7-46A59A2FCA3F}"/>
              </a:ext>
            </a:extLst>
          </p:cNvPr>
          <p:cNvSpPr/>
          <p:nvPr/>
        </p:nvSpPr>
        <p:spPr>
          <a:xfrm>
            <a:off x="10933591" y="4608990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718406A-5084-49FC-9013-891C31D056F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18" t="20904" r="65120" b="15174"/>
          <a:stretch/>
        </p:blipFill>
        <p:spPr>
          <a:xfrm>
            <a:off x="11223480" y="4785241"/>
            <a:ext cx="432000" cy="44308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692F27D-E906-4FC7-B223-A34B83D0F97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8837" t="21276" r="1" b="14802"/>
          <a:stretch/>
        </p:blipFill>
        <p:spPr>
          <a:xfrm>
            <a:off x="11246880" y="5801531"/>
            <a:ext cx="432000" cy="443081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D7CBCBA9-4CF9-4177-86C3-7F8827232106}"/>
              </a:ext>
            </a:extLst>
          </p:cNvPr>
          <p:cNvSpPr txBox="1"/>
          <p:nvPr/>
        </p:nvSpPr>
        <p:spPr>
          <a:xfrm>
            <a:off x="10916173" y="5219232"/>
            <a:ext cx="109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Enregistrer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B21AB7B-4DC3-47FD-B380-E9879F439DDD}"/>
              </a:ext>
            </a:extLst>
          </p:cNvPr>
          <p:cNvSpPr txBox="1"/>
          <p:nvPr/>
        </p:nvSpPr>
        <p:spPr>
          <a:xfrm>
            <a:off x="11059630" y="6236053"/>
            <a:ext cx="806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Annuler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A720A42-972B-422F-B20A-2A82EA9A9596}"/>
              </a:ext>
            </a:extLst>
          </p:cNvPr>
          <p:cNvSpPr txBox="1"/>
          <p:nvPr/>
        </p:nvSpPr>
        <p:spPr>
          <a:xfrm>
            <a:off x="8477499" y="1371064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2  Café          =     3,00 €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03F420-7DE6-4B87-AACC-C64A0E6220ED}"/>
              </a:ext>
            </a:extLst>
          </p:cNvPr>
          <p:cNvSpPr txBox="1"/>
          <p:nvPr/>
        </p:nvSpPr>
        <p:spPr>
          <a:xfrm>
            <a:off x="8477499" y="1599947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3  Coca Cola  =     4,50 €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A48E35A-38D1-4E86-A6BB-2B41E92D9065}"/>
              </a:ext>
            </a:extLst>
          </p:cNvPr>
          <p:cNvSpPr txBox="1"/>
          <p:nvPr/>
        </p:nvSpPr>
        <p:spPr>
          <a:xfrm>
            <a:off x="8477499" y="1828830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2  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Pils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          =     3,00 €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88C093-25FD-4D87-8096-7E07B0A82E05}"/>
              </a:ext>
            </a:extLst>
          </p:cNvPr>
          <p:cNvSpPr txBox="1"/>
          <p:nvPr/>
        </p:nvSpPr>
        <p:spPr>
          <a:xfrm>
            <a:off x="8477499" y="2057713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1  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Gouyasse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 =     2,50 €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A73DAF2-658B-4E08-A649-E447CF067895}"/>
              </a:ext>
            </a:extLst>
          </p:cNvPr>
          <p:cNvSpPr txBox="1"/>
          <p:nvPr/>
        </p:nvSpPr>
        <p:spPr>
          <a:xfrm>
            <a:off x="8477499" y="3442707"/>
            <a:ext cx="1585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TOTAL :   13,00 €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A0C1BBE-79D7-4848-8E26-5A0249FAB9EF}"/>
              </a:ext>
            </a:extLst>
          </p:cNvPr>
          <p:cNvSpPr txBox="1"/>
          <p:nvPr/>
        </p:nvSpPr>
        <p:spPr>
          <a:xfrm>
            <a:off x="10330910" y="3885606"/>
            <a:ext cx="1585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RECU :  20,00 €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68B43DF-4E2B-4FF3-88DD-A43DBEE6EB38}"/>
              </a:ext>
            </a:extLst>
          </p:cNvPr>
          <p:cNvSpPr txBox="1"/>
          <p:nvPr/>
        </p:nvSpPr>
        <p:spPr>
          <a:xfrm>
            <a:off x="9953903" y="4147244"/>
            <a:ext cx="1962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A RENDRE :    7,00 €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0FAB160-D520-431E-B07E-C8239C1A03F4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EA9825A-2CA7-4016-9869-D147AC242CF6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5D021D1-08D5-46A6-BB47-C58F38B7579B}"/>
              </a:ext>
            </a:extLst>
          </p:cNvPr>
          <p:cNvSpPr/>
          <p:nvPr/>
        </p:nvSpPr>
        <p:spPr>
          <a:xfrm>
            <a:off x="1453283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7A0D0C06-0E57-4163-B70E-4209F56B4A2F}"/>
              </a:ext>
            </a:extLst>
          </p:cNvPr>
          <p:cNvSpPr/>
          <p:nvPr/>
        </p:nvSpPr>
        <p:spPr>
          <a:xfrm>
            <a:off x="2579167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D75AF6-AEC5-4761-A7A5-B52C922B36C9}"/>
              </a:ext>
            </a:extLst>
          </p:cNvPr>
          <p:cNvSpPr/>
          <p:nvPr/>
        </p:nvSpPr>
        <p:spPr>
          <a:xfrm>
            <a:off x="3705051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7EC6AB0-57A4-4EDD-BF54-E091068F29B5}"/>
              </a:ext>
            </a:extLst>
          </p:cNvPr>
          <p:cNvSpPr/>
          <p:nvPr/>
        </p:nvSpPr>
        <p:spPr>
          <a:xfrm>
            <a:off x="483093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BEB7637-74B0-44AD-B1AE-24A3816C8CE4}"/>
              </a:ext>
            </a:extLst>
          </p:cNvPr>
          <p:cNvSpPr/>
          <p:nvPr/>
        </p:nvSpPr>
        <p:spPr>
          <a:xfrm>
            <a:off x="5956819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D2C4605-74DC-4F21-8CFC-DC53D8A85A3E}"/>
              </a:ext>
            </a:extLst>
          </p:cNvPr>
          <p:cNvSpPr/>
          <p:nvPr/>
        </p:nvSpPr>
        <p:spPr>
          <a:xfrm>
            <a:off x="708270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3F803B3-BE1C-4D82-8046-C6D0B1278216}"/>
              </a:ext>
            </a:extLst>
          </p:cNvPr>
          <p:cNvSpPr/>
          <p:nvPr/>
        </p:nvSpPr>
        <p:spPr>
          <a:xfrm>
            <a:off x="1453283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5F6B510-B291-4A37-9A27-1B1481412805}"/>
              </a:ext>
            </a:extLst>
          </p:cNvPr>
          <p:cNvSpPr/>
          <p:nvPr/>
        </p:nvSpPr>
        <p:spPr>
          <a:xfrm>
            <a:off x="2579167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3FF645C-AD00-4903-BD0B-47B684E54C71}"/>
              </a:ext>
            </a:extLst>
          </p:cNvPr>
          <p:cNvSpPr/>
          <p:nvPr/>
        </p:nvSpPr>
        <p:spPr>
          <a:xfrm>
            <a:off x="3705051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3C09084-DE87-4F5A-BF93-736C474A3627}"/>
              </a:ext>
            </a:extLst>
          </p:cNvPr>
          <p:cNvSpPr/>
          <p:nvPr/>
        </p:nvSpPr>
        <p:spPr>
          <a:xfrm>
            <a:off x="483093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2625CE2-0E1E-4269-9538-CB19A3734409}"/>
              </a:ext>
            </a:extLst>
          </p:cNvPr>
          <p:cNvSpPr/>
          <p:nvPr/>
        </p:nvSpPr>
        <p:spPr>
          <a:xfrm>
            <a:off x="5956819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7BE39AF-371F-467B-8CAB-C394119E41C8}"/>
              </a:ext>
            </a:extLst>
          </p:cNvPr>
          <p:cNvSpPr/>
          <p:nvPr/>
        </p:nvSpPr>
        <p:spPr>
          <a:xfrm>
            <a:off x="708270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0B4E141-B1BC-4B1D-B94C-2DE23305CC9D}"/>
              </a:ext>
            </a:extLst>
          </p:cNvPr>
          <p:cNvSpPr/>
          <p:nvPr/>
        </p:nvSpPr>
        <p:spPr>
          <a:xfrm>
            <a:off x="1453283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7DBCF60-232B-4BA0-8F61-EE304B006332}"/>
              </a:ext>
            </a:extLst>
          </p:cNvPr>
          <p:cNvSpPr/>
          <p:nvPr/>
        </p:nvSpPr>
        <p:spPr>
          <a:xfrm>
            <a:off x="2579167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997C7C5D-4612-42ED-A8C4-ED7BAF9543FA}"/>
              </a:ext>
            </a:extLst>
          </p:cNvPr>
          <p:cNvSpPr/>
          <p:nvPr/>
        </p:nvSpPr>
        <p:spPr>
          <a:xfrm>
            <a:off x="3705051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9784FC8-858A-4127-B4BE-4AC8C3A20A7D}"/>
              </a:ext>
            </a:extLst>
          </p:cNvPr>
          <p:cNvSpPr/>
          <p:nvPr/>
        </p:nvSpPr>
        <p:spPr>
          <a:xfrm>
            <a:off x="4830935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6A051C1C-C7A4-4CFD-9089-6E33C2BA0200}"/>
              </a:ext>
            </a:extLst>
          </p:cNvPr>
          <p:cNvSpPr/>
          <p:nvPr/>
        </p:nvSpPr>
        <p:spPr>
          <a:xfrm>
            <a:off x="5956819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0AEDC165-B1B8-4027-9955-578C7568CF06}"/>
              </a:ext>
            </a:extLst>
          </p:cNvPr>
          <p:cNvSpPr/>
          <p:nvPr/>
        </p:nvSpPr>
        <p:spPr>
          <a:xfrm>
            <a:off x="7082705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5EEEA928-A5E7-44BB-A710-77F07B1FDA8C}"/>
              </a:ext>
            </a:extLst>
          </p:cNvPr>
          <p:cNvSpPr/>
          <p:nvPr/>
        </p:nvSpPr>
        <p:spPr>
          <a:xfrm>
            <a:off x="1453283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8AA7EE6-D995-4362-9D7F-DD1C2AEC33F0}"/>
              </a:ext>
            </a:extLst>
          </p:cNvPr>
          <p:cNvSpPr/>
          <p:nvPr/>
        </p:nvSpPr>
        <p:spPr>
          <a:xfrm>
            <a:off x="2579167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A0A4B39-0DBB-491C-A313-B2376ADD1CE4}"/>
              </a:ext>
            </a:extLst>
          </p:cNvPr>
          <p:cNvSpPr/>
          <p:nvPr/>
        </p:nvSpPr>
        <p:spPr>
          <a:xfrm>
            <a:off x="3705051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CB127C2-42D0-4C65-8E93-7A4276043161}"/>
              </a:ext>
            </a:extLst>
          </p:cNvPr>
          <p:cNvSpPr/>
          <p:nvPr/>
        </p:nvSpPr>
        <p:spPr>
          <a:xfrm>
            <a:off x="4830935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FD9283B-EDEB-4609-B531-C8FF85097A27}"/>
              </a:ext>
            </a:extLst>
          </p:cNvPr>
          <p:cNvSpPr/>
          <p:nvPr/>
        </p:nvSpPr>
        <p:spPr>
          <a:xfrm>
            <a:off x="5956819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233CC9E-BF05-4C9D-AD8B-BF8C82D7D342}"/>
              </a:ext>
            </a:extLst>
          </p:cNvPr>
          <p:cNvSpPr/>
          <p:nvPr/>
        </p:nvSpPr>
        <p:spPr>
          <a:xfrm>
            <a:off x="7082705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67024F2-036F-49B6-8BBC-B577C66F2C58}"/>
              </a:ext>
            </a:extLst>
          </p:cNvPr>
          <p:cNvSpPr/>
          <p:nvPr/>
        </p:nvSpPr>
        <p:spPr>
          <a:xfrm>
            <a:off x="1443455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8E4A55A-2A27-4D7C-AD0A-CA4AC3804808}"/>
              </a:ext>
            </a:extLst>
          </p:cNvPr>
          <p:cNvSpPr/>
          <p:nvPr/>
        </p:nvSpPr>
        <p:spPr>
          <a:xfrm>
            <a:off x="2569339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1DB8104B-4762-42E5-94CB-2A73C748B343}"/>
              </a:ext>
            </a:extLst>
          </p:cNvPr>
          <p:cNvSpPr/>
          <p:nvPr/>
        </p:nvSpPr>
        <p:spPr>
          <a:xfrm>
            <a:off x="3695223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6566DAD1-2DC4-4E46-BFEE-329C5C44527B}"/>
              </a:ext>
            </a:extLst>
          </p:cNvPr>
          <p:cNvSpPr/>
          <p:nvPr/>
        </p:nvSpPr>
        <p:spPr>
          <a:xfrm>
            <a:off x="482110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E7E6258C-0840-40CE-A91C-D883FC9AE361}"/>
              </a:ext>
            </a:extLst>
          </p:cNvPr>
          <p:cNvSpPr/>
          <p:nvPr/>
        </p:nvSpPr>
        <p:spPr>
          <a:xfrm>
            <a:off x="5946991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CD47092-86A9-4A09-87CC-CFFDDB22C279}"/>
              </a:ext>
            </a:extLst>
          </p:cNvPr>
          <p:cNvSpPr/>
          <p:nvPr/>
        </p:nvSpPr>
        <p:spPr>
          <a:xfrm>
            <a:off x="707287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443E36F-045D-4856-B686-EC473F8CC5AF}"/>
              </a:ext>
            </a:extLst>
          </p:cNvPr>
          <p:cNvSpPr/>
          <p:nvPr/>
        </p:nvSpPr>
        <p:spPr>
          <a:xfrm>
            <a:off x="1439417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63E9B66-3AAC-48C0-81AB-E8A883BEE57E}"/>
              </a:ext>
            </a:extLst>
          </p:cNvPr>
          <p:cNvSpPr/>
          <p:nvPr/>
        </p:nvSpPr>
        <p:spPr>
          <a:xfrm>
            <a:off x="2565301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6488B861-348F-450C-8DD0-F200600C7668}"/>
              </a:ext>
            </a:extLst>
          </p:cNvPr>
          <p:cNvSpPr/>
          <p:nvPr/>
        </p:nvSpPr>
        <p:spPr>
          <a:xfrm>
            <a:off x="3691185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858DF39D-F1F2-45BD-9D29-53BBC0FE401E}"/>
              </a:ext>
            </a:extLst>
          </p:cNvPr>
          <p:cNvSpPr/>
          <p:nvPr/>
        </p:nvSpPr>
        <p:spPr>
          <a:xfrm>
            <a:off x="481706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5559FD40-06CF-4925-9E41-50B62FC70207}"/>
              </a:ext>
            </a:extLst>
          </p:cNvPr>
          <p:cNvSpPr/>
          <p:nvPr/>
        </p:nvSpPr>
        <p:spPr>
          <a:xfrm>
            <a:off x="5942953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2E3B3FA8-867E-4494-A025-72B676C7FF98}"/>
              </a:ext>
            </a:extLst>
          </p:cNvPr>
          <p:cNvSpPr/>
          <p:nvPr/>
        </p:nvSpPr>
        <p:spPr>
          <a:xfrm>
            <a:off x="706883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23" name="Plaque 122">
            <a:extLst>
              <a:ext uri="{FF2B5EF4-FFF2-40B4-BE49-F238E27FC236}">
                <a16:creationId xmlns:a16="http://schemas.microsoft.com/office/drawing/2014/main" id="{463402A3-DB2F-46B7-9E91-1741BEE01F71}"/>
              </a:ext>
            </a:extLst>
          </p:cNvPr>
          <p:cNvSpPr/>
          <p:nvPr/>
        </p:nvSpPr>
        <p:spPr>
          <a:xfrm>
            <a:off x="1560097" y="3248641"/>
            <a:ext cx="844732" cy="417949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4" name="Plaque 123">
            <a:extLst>
              <a:ext uri="{FF2B5EF4-FFF2-40B4-BE49-F238E27FC236}">
                <a16:creationId xmlns:a16="http://schemas.microsoft.com/office/drawing/2014/main" id="{413A0068-E8FB-445F-BD57-20C2785447F5}"/>
              </a:ext>
            </a:extLst>
          </p:cNvPr>
          <p:cNvSpPr/>
          <p:nvPr/>
        </p:nvSpPr>
        <p:spPr>
          <a:xfrm>
            <a:off x="1573963" y="4145429"/>
            <a:ext cx="844732" cy="417949"/>
          </a:xfrm>
          <a:prstGeom prst="plaque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5" name="Plaque 124">
            <a:extLst>
              <a:ext uri="{FF2B5EF4-FFF2-40B4-BE49-F238E27FC236}">
                <a16:creationId xmlns:a16="http://schemas.microsoft.com/office/drawing/2014/main" id="{0013807C-A574-4A06-8366-E5ABD70614BA}"/>
              </a:ext>
            </a:extLst>
          </p:cNvPr>
          <p:cNvSpPr/>
          <p:nvPr/>
        </p:nvSpPr>
        <p:spPr>
          <a:xfrm>
            <a:off x="1560097" y="1435496"/>
            <a:ext cx="844732" cy="417949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6" name="Plaque 125">
            <a:extLst>
              <a:ext uri="{FF2B5EF4-FFF2-40B4-BE49-F238E27FC236}">
                <a16:creationId xmlns:a16="http://schemas.microsoft.com/office/drawing/2014/main" id="{C2FA4BC3-EB88-4B41-A694-D09A6FAFF696}"/>
              </a:ext>
            </a:extLst>
          </p:cNvPr>
          <p:cNvSpPr/>
          <p:nvPr/>
        </p:nvSpPr>
        <p:spPr>
          <a:xfrm>
            <a:off x="1567957" y="5051276"/>
            <a:ext cx="844732" cy="417949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5FDE669-354B-4BE7-9FA6-684C33DBAE95}"/>
              </a:ext>
            </a:extLst>
          </p:cNvPr>
          <p:cNvSpPr txBox="1"/>
          <p:nvPr/>
        </p:nvSpPr>
        <p:spPr>
          <a:xfrm>
            <a:off x="1615254" y="1864543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8" name="Plaque 127">
            <a:extLst>
              <a:ext uri="{FF2B5EF4-FFF2-40B4-BE49-F238E27FC236}">
                <a16:creationId xmlns:a16="http://schemas.microsoft.com/office/drawing/2014/main" id="{9C9CCC25-9744-4EEC-A3F8-799AA709B828}"/>
              </a:ext>
            </a:extLst>
          </p:cNvPr>
          <p:cNvSpPr/>
          <p:nvPr/>
        </p:nvSpPr>
        <p:spPr>
          <a:xfrm>
            <a:off x="2705128" y="1446595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A7F4B6CF-AB24-4834-8C8A-98123B5CFB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62746" y="1479433"/>
            <a:ext cx="329495" cy="329495"/>
          </a:xfrm>
          <a:prstGeom prst="rect">
            <a:avLst/>
          </a:prstGeom>
        </p:spPr>
      </p:pic>
      <p:sp>
        <p:nvSpPr>
          <p:cNvPr id="130" name="TextBox 129">
            <a:extLst>
              <a:ext uri="{FF2B5EF4-FFF2-40B4-BE49-F238E27FC236}">
                <a16:creationId xmlns:a16="http://schemas.microsoft.com/office/drawing/2014/main" id="{8A49CBBD-AAB9-4A3B-BD36-527E0C28D323}"/>
              </a:ext>
            </a:extLst>
          </p:cNvPr>
          <p:cNvSpPr txBox="1"/>
          <p:nvPr/>
        </p:nvSpPr>
        <p:spPr>
          <a:xfrm>
            <a:off x="2589728" y="181925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Eau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plate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1" name="Plaque 130">
            <a:extLst>
              <a:ext uri="{FF2B5EF4-FFF2-40B4-BE49-F238E27FC236}">
                <a16:creationId xmlns:a16="http://schemas.microsoft.com/office/drawing/2014/main" id="{7A44C542-BCA9-4EAA-A332-905A49D7233B}"/>
              </a:ext>
            </a:extLst>
          </p:cNvPr>
          <p:cNvSpPr/>
          <p:nvPr/>
        </p:nvSpPr>
        <p:spPr>
          <a:xfrm>
            <a:off x="3807478" y="1445426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D112932-D3DC-4013-95FE-32BE2A9692FF}"/>
              </a:ext>
            </a:extLst>
          </p:cNvPr>
          <p:cNvSpPr txBox="1"/>
          <p:nvPr/>
        </p:nvSpPr>
        <p:spPr>
          <a:xfrm>
            <a:off x="3692078" y="181808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Eau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pétillante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D8D39BAE-2520-4954-8009-42EFB3AADB8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66996" y="1488238"/>
            <a:ext cx="267330" cy="323013"/>
          </a:xfrm>
          <a:prstGeom prst="rect">
            <a:avLst/>
          </a:prstGeom>
        </p:spPr>
      </p:pic>
      <p:sp>
        <p:nvSpPr>
          <p:cNvPr id="134" name="Plaque 133">
            <a:extLst>
              <a:ext uri="{FF2B5EF4-FFF2-40B4-BE49-F238E27FC236}">
                <a16:creationId xmlns:a16="http://schemas.microsoft.com/office/drawing/2014/main" id="{1C5EB574-4956-42EC-906F-66603C3329D5}"/>
              </a:ext>
            </a:extLst>
          </p:cNvPr>
          <p:cNvSpPr/>
          <p:nvPr/>
        </p:nvSpPr>
        <p:spPr>
          <a:xfrm>
            <a:off x="4936949" y="145239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918714F-A9BD-40AA-99E5-32124BACC4E1}"/>
              </a:ext>
            </a:extLst>
          </p:cNvPr>
          <p:cNvSpPr txBox="1"/>
          <p:nvPr/>
        </p:nvSpPr>
        <p:spPr>
          <a:xfrm>
            <a:off x="4821549" y="182505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Coca Cola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B0EDA6C-7037-4F4A-8817-007485568BFD}"/>
              </a:ext>
            </a:extLst>
          </p:cNvPr>
          <p:cNvSpPr/>
          <p:nvPr/>
        </p:nvSpPr>
        <p:spPr>
          <a:xfrm>
            <a:off x="5218901" y="1487223"/>
            <a:ext cx="299530" cy="3171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D3236608-29B1-4AB0-A183-C5A923DF47E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88979" y="1502940"/>
            <a:ext cx="165082" cy="302877"/>
          </a:xfrm>
          <a:prstGeom prst="rect">
            <a:avLst/>
          </a:prstGeom>
        </p:spPr>
      </p:pic>
      <p:sp>
        <p:nvSpPr>
          <p:cNvPr id="138" name="Plaque 137">
            <a:extLst>
              <a:ext uri="{FF2B5EF4-FFF2-40B4-BE49-F238E27FC236}">
                <a16:creationId xmlns:a16="http://schemas.microsoft.com/office/drawing/2014/main" id="{36004652-1031-48F7-8D19-0B291369B9AE}"/>
              </a:ext>
            </a:extLst>
          </p:cNvPr>
          <p:cNvSpPr/>
          <p:nvPr/>
        </p:nvSpPr>
        <p:spPr>
          <a:xfrm>
            <a:off x="6081014" y="1445426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2D5AD98F-DF83-4A1F-9F69-212456F37358}"/>
              </a:ext>
            </a:extLst>
          </p:cNvPr>
          <p:cNvSpPr txBox="1"/>
          <p:nvPr/>
        </p:nvSpPr>
        <p:spPr>
          <a:xfrm>
            <a:off x="5965614" y="181808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Coca Light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5EE0C11A-4685-4396-9958-F39078C06F2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15878" y="1478513"/>
            <a:ext cx="181568" cy="335501"/>
          </a:xfrm>
          <a:prstGeom prst="rect">
            <a:avLst/>
          </a:prstGeom>
        </p:spPr>
      </p:pic>
      <p:sp>
        <p:nvSpPr>
          <p:cNvPr id="141" name="Plaque 140">
            <a:extLst>
              <a:ext uri="{FF2B5EF4-FFF2-40B4-BE49-F238E27FC236}">
                <a16:creationId xmlns:a16="http://schemas.microsoft.com/office/drawing/2014/main" id="{F6D41854-6A37-47CB-BB19-02BA34FAEF26}"/>
              </a:ext>
            </a:extLst>
          </p:cNvPr>
          <p:cNvSpPr/>
          <p:nvPr/>
        </p:nvSpPr>
        <p:spPr>
          <a:xfrm>
            <a:off x="7173762" y="1441680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B64F4DD9-9877-4124-A477-8FCB0870C0A4}"/>
              </a:ext>
            </a:extLst>
          </p:cNvPr>
          <p:cNvSpPr txBox="1"/>
          <p:nvPr/>
        </p:nvSpPr>
        <p:spPr>
          <a:xfrm>
            <a:off x="7058362" y="1814336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Limonade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21B00409-193F-475E-9F65-D1639450E5AB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665" r="20180"/>
          <a:stretch/>
        </p:blipFill>
        <p:spPr>
          <a:xfrm>
            <a:off x="7437117" y="1479074"/>
            <a:ext cx="350463" cy="315073"/>
          </a:xfrm>
          <a:prstGeom prst="rect">
            <a:avLst/>
          </a:prstGeom>
        </p:spPr>
      </p:pic>
      <p:sp>
        <p:nvSpPr>
          <p:cNvPr id="144" name="Plaque 143">
            <a:extLst>
              <a:ext uri="{FF2B5EF4-FFF2-40B4-BE49-F238E27FC236}">
                <a16:creationId xmlns:a16="http://schemas.microsoft.com/office/drawing/2014/main" id="{C218F198-602C-4A0E-8010-CBC508C77250}"/>
              </a:ext>
            </a:extLst>
          </p:cNvPr>
          <p:cNvSpPr/>
          <p:nvPr/>
        </p:nvSpPr>
        <p:spPr>
          <a:xfrm>
            <a:off x="6057934" y="322117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5F69244-A278-47BF-8C6D-7D974109C87D}"/>
              </a:ext>
            </a:extLst>
          </p:cNvPr>
          <p:cNvSpPr txBox="1"/>
          <p:nvPr/>
        </p:nvSpPr>
        <p:spPr>
          <a:xfrm>
            <a:off x="5942534" y="359383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Pils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6" name="Plaque 145">
            <a:extLst>
              <a:ext uri="{FF2B5EF4-FFF2-40B4-BE49-F238E27FC236}">
                <a16:creationId xmlns:a16="http://schemas.microsoft.com/office/drawing/2014/main" id="{21ACA57B-C22E-49E5-A59C-840A3A382964}"/>
              </a:ext>
            </a:extLst>
          </p:cNvPr>
          <p:cNvSpPr/>
          <p:nvPr/>
        </p:nvSpPr>
        <p:spPr>
          <a:xfrm>
            <a:off x="7188277" y="234165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629F5B35-DB57-4333-A877-F840BFAE2624}"/>
              </a:ext>
            </a:extLst>
          </p:cNvPr>
          <p:cNvSpPr txBox="1"/>
          <p:nvPr/>
        </p:nvSpPr>
        <p:spPr>
          <a:xfrm>
            <a:off x="7072877" y="271431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Jus de fruits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52606623-1CE8-4C78-8B28-0DED965AB3CD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18182" b="-192"/>
          <a:stretch/>
        </p:blipFill>
        <p:spPr>
          <a:xfrm>
            <a:off x="6336404" y="3237558"/>
            <a:ext cx="287791" cy="354004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56846291-A16A-47C5-AEE2-969D8F2569CE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3238" r="4420"/>
          <a:stretch/>
        </p:blipFill>
        <p:spPr>
          <a:xfrm>
            <a:off x="7433801" y="2391808"/>
            <a:ext cx="328593" cy="302811"/>
          </a:xfrm>
          <a:prstGeom prst="rect">
            <a:avLst/>
          </a:prstGeom>
        </p:spPr>
      </p:pic>
      <p:sp>
        <p:nvSpPr>
          <p:cNvPr id="150" name="Plaque 149">
            <a:extLst>
              <a:ext uri="{FF2B5EF4-FFF2-40B4-BE49-F238E27FC236}">
                <a16:creationId xmlns:a16="http://schemas.microsoft.com/office/drawing/2014/main" id="{9BE8E312-6DB7-42EC-8983-20333F4BD00B}"/>
              </a:ext>
            </a:extLst>
          </p:cNvPr>
          <p:cNvSpPr/>
          <p:nvPr/>
        </p:nvSpPr>
        <p:spPr>
          <a:xfrm>
            <a:off x="2701464" y="2350394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149AD1B3-CD05-42CC-908F-40E7E3341162}"/>
              </a:ext>
            </a:extLst>
          </p:cNvPr>
          <p:cNvSpPr txBox="1"/>
          <p:nvPr/>
        </p:nvSpPr>
        <p:spPr>
          <a:xfrm>
            <a:off x="2586064" y="272305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Ice Tea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83584DF-90B7-4CDD-83FC-A1917F447FE0}"/>
              </a:ext>
            </a:extLst>
          </p:cNvPr>
          <p:cNvSpPr txBox="1"/>
          <p:nvPr/>
        </p:nvSpPr>
        <p:spPr>
          <a:xfrm>
            <a:off x="1611762" y="3662274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3" name="Plaque 152">
            <a:extLst>
              <a:ext uri="{FF2B5EF4-FFF2-40B4-BE49-F238E27FC236}">
                <a16:creationId xmlns:a16="http://schemas.microsoft.com/office/drawing/2014/main" id="{753C9717-CA54-4C41-926A-29DBA7167B31}"/>
              </a:ext>
            </a:extLst>
          </p:cNvPr>
          <p:cNvSpPr/>
          <p:nvPr/>
        </p:nvSpPr>
        <p:spPr>
          <a:xfrm>
            <a:off x="3803387" y="5898361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95C7D7D-0E26-419A-89C4-F44E7F6CDA69}"/>
              </a:ext>
            </a:extLst>
          </p:cNvPr>
          <p:cNvSpPr txBox="1"/>
          <p:nvPr/>
        </p:nvSpPr>
        <p:spPr>
          <a:xfrm>
            <a:off x="3687987" y="627101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Chocolat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chaud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5" name="Plaque 154">
            <a:extLst>
              <a:ext uri="{FF2B5EF4-FFF2-40B4-BE49-F238E27FC236}">
                <a16:creationId xmlns:a16="http://schemas.microsoft.com/office/drawing/2014/main" id="{EF992FA8-04AE-4AD5-A8E2-F25050623CA3}"/>
              </a:ext>
            </a:extLst>
          </p:cNvPr>
          <p:cNvSpPr/>
          <p:nvPr/>
        </p:nvSpPr>
        <p:spPr>
          <a:xfrm>
            <a:off x="2673444" y="591405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89CAA4C-6EC9-4DB5-984F-F9790E8512A7}"/>
              </a:ext>
            </a:extLst>
          </p:cNvPr>
          <p:cNvSpPr txBox="1"/>
          <p:nvPr/>
        </p:nvSpPr>
        <p:spPr>
          <a:xfrm>
            <a:off x="2558044" y="628671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Café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57" name="Picture 156">
            <a:extLst>
              <a:ext uri="{FF2B5EF4-FFF2-40B4-BE49-F238E27FC236}">
                <a16:creationId xmlns:a16="http://schemas.microsoft.com/office/drawing/2014/main" id="{C1E80466-BB2D-408F-B8F7-BE97A938AAFE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5730" r="16132"/>
          <a:stretch/>
        </p:blipFill>
        <p:spPr>
          <a:xfrm>
            <a:off x="2891724" y="5948527"/>
            <a:ext cx="394306" cy="308876"/>
          </a:xfrm>
          <a:prstGeom prst="rect">
            <a:avLst/>
          </a:prstGeom>
        </p:spPr>
      </p:pic>
      <p:pic>
        <p:nvPicPr>
          <p:cNvPr id="158" name="Picture 157">
            <a:extLst>
              <a:ext uri="{FF2B5EF4-FFF2-40B4-BE49-F238E27FC236}">
                <a16:creationId xmlns:a16="http://schemas.microsoft.com/office/drawing/2014/main" id="{C0FB9F50-7114-4FBB-9106-C9EE3C9A83E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002234" y="5935365"/>
            <a:ext cx="475281" cy="316854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8425ED01-5E1E-491E-A16E-312DC97ACB22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16315" r="11726"/>
          <a:stretch/>
        </p:blipFill>
        <p:spPr>
          <a:xfrm>
            <a:off x="3011061" y="2378637"/>
            <a:ext cx="247480" cy="343915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3D09CE03-0314-4160-B617-21D069D09259}"/>
              </a:ext>
            </a:extLst>
          </p:cNvPr>
          <p:cNvSpPr txBox="1"/>
          <p:nvPr/>
        </p:nvSpPr>
        <p:spPr>
          <a:xfrm>
            <a:off x="1614750" y="4564641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CF7A231-C6E2-48F8-82B4-0E985EE19BBC}"/>
              </a:ext>
            </a:extLst>
          </p:cNvPr>
          <p:cNvSpPr txBox="1"/>
          <p:nvPr/>
        </p:nvSpPr>
        <p:spPr>
          <a:xfrm>
            <a:off x="1629120" y="5455413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2" name="Plaque 161">
            <a:extLst>
              <a:ext uri="{FF2B5EF4-FFF2-40B4-BE49-F238E27FC236}">
                <a16:creationId xmlns:a16="http://schemas.microsoft.com/office/drawing/2014/main" id="{B0131E2D-2F42-43B8-8DC8-A68BBE19A6FB}"/>
              </a:ext>
            </a:extLst>
          </p:cNvPr>
          <p:cNvSpPr/>
          <p:nvPr/>
        </p:nvSpPr>
        <p:spPr>
          <a:xfrm>
            <a:off x="2687708" y="3239391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4DD0482-B9EF-4F61-A18E-E6B5E8322D27}"/>
              </a:ext>
            </a:extLst>
          </p:cNvPr>
          <p:cNvSpPr txBox="1"/>
          <p:nvPr/>
        </p:nvSpPr>
        <p:spPr>
          <a:xfrm>
            <a:off x="2572308" y="361204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Kriek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64" name="Picture 163">
            <a:extLst>
              <a:ext uri="{FF2B5EF4-FFF2-40B4-BE49-F238E27FC236}">
                <a16:creationId xmlns:a16="http://schemas.microsoft.com/office/drawing/2014/main" id="{DFCB762B-122E-4EBB-8A16-B0A84392DE2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012580" y="3263370"/>
            <a:ext cx="236115" cy="354817"/>
          </a:xfrm>
          <a:prstGeom prst="rect">
            <a:avLst/>
          </a:prstGeom>
        </p:spPr>
      </p:pic>
      <p:sp>
        <p:nvSpPr>
          <p:cNvPr id="165" name="Plaque 164">
            <a:extLst>
              <a:ext uri="{FF2B5EF4-FFF2-40B4-BE49-F238E27FC236}">
                <a16:creationId xmlns:a16="http://schemas.microsoft.com/office/drawing/2014/main" id="{985E285A-FC71-4B2F-84D4-38E0AD75157B}"/>
              </a:ext>
            </a:extLst>
          </p:cNvPr>
          <p:cNvSpPr/>
          <p:nvPr/>
        </p:nvSpPr>
        <p:spPr>
          <a:xfrm>
            <a:off x="3826923" y="3228925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4D3634B-DE1E-4B71-8A33-F083CCAEE373}"/>
              </a:ext>
            </a:extLst>
          </p:cNvPr>
          <p:cNvSpPr txBox="1"/>
          <p:nvPr/>
        </p:nvSpPr>
        <p:spPr>
          <a:xfrm>
            <a:off x="3711523" y="360158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Blanche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67" name="Picture 166">
            <a:extLst>
              <a:ext uri="{FF2B5EF4-FFF2-40B4-BE49-F238E27FC236}">
                <a16:creationId xmlns:a16="http://schemas.microsoft.com/office/drawing/2014/main" id="{00CE610F-B71F-4840-9FA1-5AF792782BE9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101042" y="3254060"/>
            <a:ext cx="257604" cy="343915"/>
          </a:xfrm>
          <a:prstGeom prst="rect">
            <a:avLst/>
          </a:prstGeom>
        </p:spPr>
      </p:pic>
      <p:sp>
        <p:nvSpPr>
          <p:cNvPr id="168" name="Plaque 167">
            <a:extLst>
              <a:ext uri="{FF2B5EF4-FFF2-40B4-BE49-F238E27FC236}">
                <a16:creationId xmlns:a16="http://schemas.microsoft.com/office/drawing/2014/main" id="{22533B0D-2466-4C49-A876-3F9C2F5C641B}"/>
              </a:ext>
            </a:extLst>
          </p:cNvPr>
          <p:cNvSpPr/>
          <p:nvPr/>
        </p:nvSpPr>
        <p:spPr>
          <a:xfrm>
            <a:off x="4964466" y="3232106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384A8C6D-E5EF-4536-8B02-F14634232E74}"/>
              </a:ext>
            </a:extLst>
          </p:cNvPr>
          <p:cNvSpPr txBox="1"/>
          <p:nvPr/>
        </p:nvSpPr>
        <p:spPr>
          <a:xfrm>
            <a:off x="4849066" y="360476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Vin au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verre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0" name="Picture 169">
            <a:extLst>
              <a:ext uri="{FF2B5EF4-FFF2-40B4-BE49-F238E27FC236}">
                <a16:creationId xmlns:a16="http://schemas.microsoft.com/office/drawing/2014/main" id="{ACECDC37-2B08-40B3-B5EC-44BA0AAC787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156719" y="3282583"/>
            <a:ext cx="434288" cy="289525"/>
          </a:xfrm>
          <a:prstGeom prst="rect">
            <a:avLst/>
          </a:prstGeom>
        </p:spPr>
      </p:pic>
      <p:sp>
        <p:nvSpPr>
          <p:cNvPr id="171" name="Plaque 170">
            <a:extLst>
              <a:ext uri="{FF2B5EF4-FFF2-40B4-BE49-F238E27FC236}">
                <a16:creationId xmlns:a16="http://schemas.microsoft.com/office/drawing/2014/main" id="{D7A669E3-BDEF-4000-AB61-B67BE0D26D0E}"/>
              </a:ext>
            </a:extLst>
          </p:cNvPr>
          <p:cNvSpPr/>
          <p:nvPr/>
        </p:nvSpPr>
        <p:spPr>
          <a:xfrm>
            <a:off x="2712905" y="4134061"/>
            <a:ext cx="844732" cy="381366"/>
          </a:xfrm>
          <a:prstGeom prst="plaque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02314060-60AA-40B3-9C77-3C65D08CE5FA}"/>
              </a:ext>
            </a:extLst>
          </p:cNvPr>
          <p:cNvSpPr txBox="1"/>
          <p:nvPr/>
        </p:nvSpPr>
        <p:spPr>
          <a:xfrm>
            <a:off x="2597505" y="450671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Chimay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bleue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3" name="Picture 172">
            <a:extLst>
              <a:ext uri="{FF2B5EF4-FFF2-40B4-BE49-F238E27FC236}">
                <a16:creationId xmlns:a16="http://schemas.microsoft.com/office/drawing/2014/main" id="{E914A7F4-080A-4557-BB66-31C8C9DC2F46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85739" y="4159454"/>
            <a:ext cx="259271" cy="346140"/>
          </a:xfrm>
          <a:prstGeom prst="rect">
            <a:avLst/>
          </a:prstGeom>
        </p:spPr>
      </p:pic>
      <p:sp>
        <p:nvSpPr>
          <p:cNvPr id="174" name="Plaque 173">
            <a:extLst>
              <a:ext uri="{FF2B5EF4-FFF2-40B4-BE49-F238E27FC236}">
                <a16:creationId xmlns:a16="http://schemas.microsoft.com/office/drawing/2014/main" id="{6BBF0A7E-AD91-454E-A09B-8211571D01F0}"/>
              </a:ext>
            </a:extLst>
          </p:cNvPr>
          <p:cNvSpPr/>
          <p:nvPr/>
        </p:nvSpPr>
        <p:spPr>
          <a:xfrm>
            <a:off x="7173762" y="3225075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D8676177-25E5-4EAE-A2BE-6E9F6A4BAE30}"/>
              </a:ext>
            </a:extLst>
          </p:cNvPr>
          <p:cNvSpPr txBox="1"/>
          <p:nvPr/>
        </p:nvSpPr>
        <p:spPr>
          <a:xfrm>
            <a:off x="7058362" y="359773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Gouyasse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6" name="Picture 175">
            <a:extLst>
              <a:ext uri="{FF2B5EF4-FFF2-40B4-BE49-F238E27FC236}">
                <a16:creationId xmlns:a16="http://schemas.microsoft.com/office/drawing/2014/main" id="{D148B4C9-1E36-4168-8BBC-BB525770A4F4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l="14831" r="19660"/>
          <a:stretch/>
        </p:blipFill>
        <p:spPr>
          <a:xfrm>
            <a:off x="7500724" y="3237123"/>
            <a:ext cx="190807" cy="363444"/>
          </a:xfrm>
          <a:prstGeom prst="rect">
            <a:avLst/>
          </a:prstGeom>
        </p:spPr>
      </p:pic>
      <p:sp>
        <p:nvSpPr>
          <p:cNvPr id="177" name="Plaque 176">
            <a:extLst>
              <a:ext uri="{FF2B5EF4-FFF2-40B4-BE49-F238E27FC236}">
                <a16:creationId xmlns:a16="http://schemas.microsoft.com/office/drawing/2014/main" id="{1EABFD84-44F7-4E50-9DC9-54E07DE3FB2E}"/>
              </a:ext>
            </a:extLst>
          </p:cNvPr>
          <p:cNvSpPr/>
          <p:nvPr/>
        </p:nvSpPr>
        <p:spPr>
          <a:xfrm>
            <a:off x="4945940" y="589892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B5F26F43-59BA-4CA8-844A-83F8A2F78CD3}"/>
              </a:ext>
            </a:extLst>
          </p:cNvPr>
          <p:cNvSpPr txBox="1"/>
          <p:nvPr/>
        </p:nvSpPr>
        <p:spPr>
          <a:xfrm>
            <a:off x="4830540" y="627158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Couque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9" name="Picture 178">
            <a:extLst>
              <a:ext uri="{FF2B5EF4-FFF2-40B4-BE49-F238E27FC236}">
                <a16:creationId xmlns:a16="http://schemas.microsoft.com/office/drawing/2014/main" id="{E414378E-5AB1-49B1-BD79-AF141009597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130785" y="5948527"/>
            <a:ext cx="486255" cy="273267"/>
          </a:xfrm>
          <a:prstGeom prst="rect">
            <a:avLst/>
          </a:prstGeom>
        </p:spPr>
      </p:pic>
      <p:sp>
        <p:nvSpPr>
          <p:cNvPr id="180" name="Plaque 179">
            <a:extLst>
              <a:ext uri="{FF2B5EF4-FFF2-40B4-BE49-F238E27FC236}">
                <a16:creationId xmlns:a16="http://schemas.microsoft.com/office/drawing/2014/main" id="{1148157F-09A7-4287-AA40-7713F23599F8}"/>
              </a:ext>
            </a:extLst>
          </p:cNvPr>
          <p:cNvSpPr/>
          <p:nvPr/>
        </p:nvSpPr>
        <p:spPr>
          <a:xfrm>
            <a:off x="2690764" y="5030908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8DD2C84C-916F-4D78-8BD6-273F7F379BD7}"/>
              </a:ext>
            </a:extLst>
          </p:cNvPr>
          <p:cNvSpPr txBox="1"/>
          <p:nvPr/>
        </p:nvSpPr>
        <p:spPr>
          <a:xfrm>
            <a:off x="2575364" y="5403564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Petit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Déj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2" name="Picture 181">
            <a:extLst>
              <a:ext uri="{FF2B5EF4-FFF2-40B4-BE49-F238E27FC236}">
                <a16:creationId xmlns:a16="http://schemas.microsoft.com/office/drawing/2014/main" id="{070A0816-70CB-489B-B9AD-37A0803CD4F8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819437" y="5073275"/>
            <a:ext cx="590799" cy="309509"/>
          </a:xfrm>
          <a:prstGeom prst="rect">
            <a:avLst/>
          </a:prstGeom>
        </p:spPr>
      </p:pic>
      <p:sp>
        <p:nvSpPr>
          <p:cNvPr id="183" name="Plaque 182">
            <a:extLst>
              <a:ext uri="{FF2B5EF4-FFF2-40B4-BE49-F238E27FC236}">
                <a16:creationId xmlns:a16="http://schemas.microsoft.com/office/drawing/2014/main" id="{2150DCA2-6E6D-4743-BA09-42450A1FC6F1}"/>
              </a:ext>
            </a:extLst>
          </p:cNvPr>
          <p:cNvSpPr/>
          <p:nvPr/>
        </p:nvSpPr>
        <p:spPr>
          <a:xfrm>
            <a:off x="3826923" y="5036110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4726FBA1-D1B4-4D0C-B947-D9FC60E0759D}"/>
              </a:ext>
            </a:extLst>
          </p:cNvPr>
          <p:cNvSpPr txBox="1"/>
          <p:nvPr/>
        </p:nvSpPr>
        <p:spPr>
          <a:xfrm>
            <a:off x="3711523" y="5408766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Sandwich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8B970CEC-330B-4CF6-BC7C-7662CE7D498D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046176" y="5071782"/>
            <a:ext cx="406226" cy="304894"/>
          </a:xfrm>
          <a:prstGeom prst="rect">
            <a:avLst/>
          </a:prstGeom>
        </p:spPr>
      </p:pic>
      <p:sp>
        <p:nvSpPr>
          <p:cNvPr id="186" name="Plaque 185">
            <a:extLst>
              <a:ext uri="{FF2B5EF4-FFF2-40B4-BE49-F238E27FC236}">
                <a16:creationId xmlns:a16="http://schemas.microsoft.com/office/drawing/2014/main" id="{35C5AED0-F361-4D45-8C75-F5F78D0CEA06}"/>
              </a:ext>
            </a:extLst>
          </p:cNvPr>
          <p:cNvSpPr/>
          <p:nvPr/>
        </p:nvSpPr>
        <p:spPr>
          <a:xfrm>
            <a:off x="4945940" y="5030908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6FA9D800-42DC-48E3-BB22-76A115D4A7C3}"/>
              </a:ext>
            </a:extLst>
          </p:cNvPr>
          <p:cNvSpPr txBox="1"/>
          <p:nvPr/>
        </p:nvSpPr>
        <p:spPr>
          <a:xfrm>
            <a:off x="4830540" y="5403564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Hot Dog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8" name="Picture 187">
            <a:extLst>
              <a:ext uri="{FF2B5EF4-FFF2-40B4-BE49-F238E27FC236}">
                <a16:creationId xmlns:a16="http://schemas.microsoft.com/office/drawing/2014/main" id="{3E647B82-DCCF-4C04-9EA1-060EA0BC2AF7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5195271" y="5038157"/>
            <a:ext cx="353890" cy="373672"/>
          </a:xfrm>
          <a:prstGeom prst="rect">
            <a:avLst/>
          </a:prstGeom>
        </p:spPr>
      </p:pic>
      <p:sp>
        <p:nvSpPr>
          <p:cNvPr id="189" name="Plaque 188">
            <a:extLst>
              <a:ext uri="{FF2B5EF4-FFF2-40B4-BE49-F238E27FC236}">
                <a16:creationId xmlns:a16="http://schemas.microsoft.com/office/drawing/2014/main" id="{8D6FBFD1-AFAF-4352-86D1-36533AEEB9BA}"/>
              </a:ext>
            </a:extLst>
          </p:cNvPr>
          <p:cNvSpPr/>
          <p:nvPr/>
        </p:nvSpPr>
        <p:spPr>
          <a:xfrm>
            <a:off x="6072025" y="5902235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C2586CD9-6709-44EB-AFAB-EBF594BB50BF}"/>
              </a:ext>
            </a:extLst>
          </p:cNvPr>
          <p:cNvSpPr txBox="1"/>
          <p:nvPr/>
        </p:nvSpPr>
        <p:spPr>
          <a:xfrm>
            <a:off x="5956625" y="627489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Chips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1" name="Plaque 190">
            <a:extLst>
              <a:ext uri="{FF2B5EF4-FFF2-40B4-BE49-F238E27FC236}">
                <a16:creationId xmlns:a16="http://schemas.microsoft.com/office/drawing/2014/main" id="{7C2E920C-1DA0-4D8A-B338-D6387CE630CF}"/>
              </a:ext>
            </a:extLst>
          </p:cNvPr>
          <p:cNvSpPr/>
          <p:nvPr/>
        </p:nvSpPr>
        <p:spPr>
          <a:xfrm>
            <a:off x="7181201" y="590534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FD62D3-7311-46C3-9CED-4658F824FEE5}"/>
              </a:ext>
            </a:extLst>
          </p:cNvPr>
          <p:cNvSpPr txBox="1"/>
          <p:nvPr/>
        </p:nvSpPr>
        <p:spPr>
          <a:xfrm>
            <a:off x="7065801" y="627800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Bonbons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1E1564CC-309A-49F0-A00E-C182EE88BD1A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6266573" y="5946852"/>
            <a:ext cx="458051" cy="305367"/>
          </a:xfrm>
          <a:prstGeom prst="rect">
            <a:avLst/>
          </a:prstGeom>
        </p:spPr>
      </p:pic>
      <p:pic>
        <p:nvPicPr>
          <p:cNvPr id="194" name="Picture 193">
            <a:extLst>
              <a:ext uri="{FF2B5EF4-FFF2-40B4-BE49-F238E27FC236}">
                <a16:creationId xmlns:a16="http://schemas.microsoft.com/office/drawing/2014/main" id="{30A1F2EB-4B31-41B7-BBA2-79B3E1EE6ACF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7380229" y="5942282"/>
            <a:ext cx="483293" cy="31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29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BD7735-6B1D-4AC9-AA72-75FF01F29F5F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C4F73-4A05-4506-8F83-980045E76B72}"/>
              </a:ext>
            </a:extLst>
          </p:cNvPr>
          <p:cNvSpPr/>
          <p:nvPr/>
        </p:nvSpPr>
        <p:spPr>
          <a:xfrm>
            <a:off x="8331694" y="1333130"/>
            <a:ext cx="3608772" cy="311458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19C76-AAD5-47CF-921B-52D986EEE849}"/>
              </a:ext>
            </a:extLst>
          </p:cNvPr>
          <p:cNvSpPr/>
          <p:nvPr/>
        </p:nvSpPr>
        <p:spPr>
          <a:xfrm>
            <a:off x="8331694" y="4608991"/>
            <a:ext cx="2516819" cy="200931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BAC4A8-0CCC-4DD8-B662-97571831E53F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19ADF0-5F7E-43D4-A740-4925F6C4B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8" b="8370"/>
          <a:stretch/>
        </p:blipFill>
        <p:spPr>
          <a:xfrm>
            <a:off x="9356444" y="472602"/>
            <a:ext cx="2361784" cy="4663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A1142F-54CE-4703-9C13-65F1251DAE5F}"/>
              </a:ext>
            </a:extLst>
          </p:cNvPr>
          <p:cNvSpPr txBox="1"/>
          <p:nvPr/>
        </p:nvSpPr>
        <p:spPr>
          <a:xfrm>
            <a:off x="425270" y="348356"/>
            <a:ext cx="888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Verdana Pro Semibold" panose="020B0704030504040204" pitchFamily="34" charset="0"/>
              </a:rPr>
              <a:t>PARAMETRAGE DES PRODUITS</a:t>
            </a:r>
            <a:endParaRPr lang="en-BE" sz="4000" dirty="0">
              <a:latin typeface="Verdana Pro Semibold" panose="020B070403050404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42EA34E-E828-4E2E-9068-6D3470DC2AAD}"/>
              </a:ext>
            </a:extLst>
          </p:cNvPr>
          <p:cNvSpPr/>
          <p:nvPr/>
        </p:nvSpPr>
        <p:spPr>
          <a:xfrm>
            <a:off x="8477499" y="6110562"/>
            <a:ext cx="1466718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0</a:t>
            </a:r>
            <a:endParaRPr lang="en-BE" sz="2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8557B1C-2870-49E7-8541-3423FC079FFC}"/>
              </a:ext>
            </a:extLst>
          </p:cNvPr>
          <p:cNvSpPr/>
          <p:nvPr/>
        </p:nvSpPr>
        <p:spPr>
          <a:xfrm>
            <a:off x="8483849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7</a:t>
            </a:r>
            <a:endParaRPr lang="en-BE" sz="2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EDACE21-D430-42A7-AA20-898B2AFEE831}"/>
              </a:ext>
            </a:extLst>
          </p:cNvPr>
          <p:cNvSpPr/>
          <p:nvPr/>
        </p:nvSpPr>
        <p:spPr>
          <a:xfrm>
            <a:off x="9216693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8</a:t>
            </a:r>
            <a:endParaRPr lang="en-BE" sz="20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61DEC41-3E53-4383-B2DD-D12BD58B247A}"/>
              </a:ext>
            </a:extLst>
          </p:cNvPr>
          <p:cNvSpPr/>
          <p:nvPr/>
        </p:nvSpPr>
        <p:spPr>
          <a:xfrm>
            <a:off x="9954615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9</a:t>
            </a:r>
            <a:endParaRPr lang="en-BE" sz="20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AD7781B-B44D-4645-A19D-3A1420B93FBB}"/>
              </a:ext>
            </a:extLst>
          </p:cNvPr>
          <p:cNvSpPr/>
          <p:nvPr/>
        </p:nvSpPr>
        <p:spPr>
          <a:xfrm>
            <a:off x="8483849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4</a:t>
            </a:r>
            <a:endParaRPr lang="en-BE" sz="2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7C6C1CE-B773-4AEE-B89F-EA0899455EDC}"/>
              </a:ext>
            </a:extLst>
          </p:cNvPr>
          <p:cNvSpPr/>
          <p:nvPr/>
        </p:nvSpPr>
        <p:spPr>
          <a:xfrm>
            <a:off x="9216693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5</a:t>
            </a:r>
            <a:endParaRPr lang="en-BE" sz="20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68D96D-C8EF-45B0-B55C-672588F7B137}"/>
              </a:ext>
            </a:extLst>
          </p:cNvPr>
          <p:cNvSpPr/>
          <p:nvPr/>
        </p:nvSpPr>
        <p:spPr>
          <a:xfrm>
            <a:off x="9954615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6</a:t>
            </a:r>
            <a:endParaRPr lang="en-BE" sz="2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014ECC7-A7BC-411F-BB80-B4E94F281C6B}"/>
              </a:ext>
            </a:extLst>
          </p:cNvPr>
          <p:cNvSpPr/>
          <p:nvPr/>
        </p:nvSpPr>
        <p:spPr>
          <a:xfrm>
            <a:off x="8483849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1</a:t>
            </a:r>
            <a:endParaRPr lang="en-BE" sz="2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AC7B382-2572-4CBF-AFEB-B8B7B9869071}"/>
              </a:ext>
            </a:extLst>
          </p:cNvPr>
          <p:cNvSpPr/>
          <p:nvPr/>
        </p:nvSpPr>
        <p:spPr>
          <a:xfrm>
            <a:off x="9216693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2</a:t>
            </a:r>
            <a:endParaRPr lang="en-BE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A2D85F8-2049-4EEC-8FCA-FF119B4C5039}"/>
              </a:ext>
            </a:extLst>
          </p:cNvPr>
          <p:cNvSpPr/>
          <p:nvPr/>
        </p:nvSpPr>
        <p:spPr>
          <a:xfrm>
            <a:off x="9954615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3</a:t>
            </a:r>
            <a:endParaRPr lang="en-BE" sz="2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13E8FA0-0544-4117-8618-D73A724B2CAA}"/>
              </a:ext>
            </a:extLst>
          </p:cNvPr>
          <p:cNvSpPr/>
          <p:nvPr/>
        </p:nvSpPr>
        <p:spPr>
          <a:xfrm>
            <a:off x="9954615" y="6126784"/>
            <a:ext cx="721174" cy="45532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,</a:t>
            </a:r>
            <a:endParaRPr lang="en-BE" sz="2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EEB1E81-7F3F-4316-BB7F-B464FE9757F4}"/>
              </a:ext>
            </a:extLst>
          </p:cNvPr>
          <p:cNvSpPr/>
          <p:nvPr/>
        </p:nvSpPr>
        <p:spPr>
          <a:xfrm>
            <a:off x="292628" y="5794244"/>
            <a:ext cx="985440" cy="8125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20C7D3A-F628-4760-BBD8-4113499386F3}"/>
              </a:ext>
            </a:extLst>
          </p:cNvPr>
          <p:cNvSpPr/>
          <p:nvPr/>
        </p:nvSpPr>
        <p:spPr>
          <a:xfrm>
            <a:off x="292628" y="4863024"/>
            <a:ext cx="985440" cy="8584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6B69F5A-9864-4BFE-8F14-8C8D9001CDD0}"/>
              </a:ext>
            </a:extLst>
          </p:cNvPr>
          <p:cNvSpPr/>
          <p:nvPr/>
        </p:nvSpPr>
        <p:spPr>
          <a:xfrm>
            <a:off x="292628" y="3996900"/>
            <a:ext cx="97552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44059B1-65BD-4CEF-9769-EF0BBDF9C8E6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42C5904-2628-481D-B378-D2BE25163D92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48E73BD-B4E1-47AB-AF1F-FD674C5B0271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1DFA9C8-EEB9-4937-8278-5A090D5D0430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259A53E2-A6C1-4209-98F2-509BC3A77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95F9C85-DD84-449A-AD97-1D00015C2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2B96D362-9811-4A89-8DC2-797283560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8E8CBF0F-7FB4-456B-9EA1-52806023E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D7BD656-E255-4C92-94CA-3E4C4B631A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BCB2833D-28B7-4E1C-85E7-E121DE246A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1259153A-4CED-4E39-840D-7FFF2C233B13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1B7C311-18A5-419C-8CFB-5BD0A5651BF6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C090B2C-2D69-4BFF-90CC-1C8ACC532855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4EC130B-5C95-403F-BABA-3EE04D1F0480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D240D06-C227-45A3-84F1-142983DABBF1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8CAF95F-489B-4DAE-9A70-569DE6A58E54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F291C4D-F11F-4152-8762-DEEA61ACF3FB}"/>
              </a:ext>
            </a:extLst>
          </p:cNvPr>
          <p:cNvSpPr/>
          <p:nvPr/>
        </p:nvSpPr>
        <p:spPr>
          <a:xfrm>
            <a:off x="10933590" y="5625306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E25A514-FCFD-4A7E-AF3E-BB5CBD0C5D73}"/>
              </a:ext>
            </a:extLst>
          </p:cNvPr>
          <p:cNvSpPr/>
          <p:nvPr/>
        </p:nvSpPr>
        <p:spPr>
          <a:xfrm>
            <a:off x="10933591" y="4608990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49C438BC-720E-4EEA-B9BD-2D06556BB72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18" t="20904" r="65120" b="15174"/>
          <a:stretch/>
        </p:blipFill>
        <p:spPr>
          <a:xfrm>
            <a:off x="11223480" y="4785241"/>
            <a:ext cx="432000" cy="443081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041B7EC0-07E7-443D-80F9-227AB919E12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8837" t="21276" r="1" b="14802"/>
          <a:stretch/>
        </p:blipFill>
        <p:spPr>
          <a:xfrm>
            <a:off x="11246880" y="5801531"/>
            <a:ext cx="432000" cy="443081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F9EE787-52C2-445E-B0C1-2711A2C9728E}"/>
              </a:ext>
            </a:extLst>
          </p:cNvPr>
          <p:cNvSpPr txBox="1"/>
          <p:nvPr/>
        </p:nvSpPr>
        <p:spPr>
          <a:xfrm>
            <a:off x="10916173" y="5219232"/>
            <a:ext cx="109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Enregistrer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5B805C8-CEF8-4028-917B-7AAD6213D6AD}"/>
              </a:ext>
            </a:extLst>
          </p:cNvPr>
          <p:cNvSpPr txBox="1"/>
          <p:nvPr/>
        </p:nvSpPr>
        <p:spPr>
          <a:xfrm>
            <a:off x="11059630" y="6236053"/>
            <a:ext cx="806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Annuler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132AE8F-F661-4B96-A2D8-57526885D507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2B744E7-299B-4FBB-99C6-97B1EC605CFD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7FEAF4-F9BF-4E25-90C7-48D66F866EC1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998905B-7C70-4F2F-A3AB-59F39B49E8CA}"/>
              </a:ext>
            </a:extLst>
          </p:cNvPr>
          <p:cNvSpPr/>
          <p:nvPr/>
        </p:nvSpPr>
        <p:spPr>
          <a:xfrm>
            <a:off x="1453283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6C1E65F-81DB-41AE-825F-E102AD4158D8}"/>
              </a:ext>
            </a:extLst>
          </p:cNvPr>
          <p:cNvSpPr/>
          <p:nvPr/>
        </p:nvSpPr>
        <p:spPr>
          <a:xfrm>
            <a:off x="2579167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CC6324B-22A3-4D95-A79F-9232D21C4F62}"/>
              </a:ext>
            </a:extLst>
          </p:cNvPr>
          <p:cNvSpPr/>
          <p:nvPr/>
        </p:nvSpPr>
        <p:spPr>
          <a:xfrm>
            <a:off x="3705051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7E22782-3B0E-4400-9054-F06F231F55DB}"/>
              </a:ext>
            </a:extLst>
          </p:cNvPr>
          <p:cNvSpPr/>
          <p:nvPr/>
        </p:nvSpPr>
        <p:spPr>
          <a:xfrm>
            <a:off x="483093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CFA3AA3-FCFC-4950-8E5B-2489962DA3CA}"/>
              </a:ext>
            </a:extLst>
          </p:cNvPr>
          <p:cNvSpPr/>
          <p:nvPr/>
        </p:nvSpPr>
        <p:spPr>
          <a:xfrm>
            <a:off x="5956819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77AC045-6C24-4519-A6CF-211BA6F04AD4}"/>
              </a:ext>
            </a:extLst>
          </p:cNvPr>
          <p:cNvSpPr/>
          <p:nvPr/>
        </p:nvSpPr>
        <p:spPr>
          <a:xfrm>
            <a:off x="708270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100C6DC-7D9B-435B-95E0-7E148BD58DAF}"/>
              </a:ext>
            </a:extLst>
          </p:cNvPr>
          <p:cNvSpPr/>
          <p:nvPr/>
        </p:nvSpPr>
        <p:spPr>
          <a:xfrm>
            <a:off x="1453283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9F61799D-0E1E-4C68-8BF7-14B83D1A3301}"/>
              </a:ext>
            </a:extLst>
          </p:cNvPr>
          <p:cNvSpPr/>
          <p:nvPr/>
        </p:nvSpPr>
        <p:spPr>
          <a:xfrm>
            <a:off x="2579167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72D9EB0-1132-4F70-88D2-E16AE06F2718}"/>
              </a:ext>
            </a:extLst>
          </p:cNvPr>
          <p:cNvSpPr/>
          <p:nvPr/>
        </p:nvSpPr>
        <p:spPr>
          <a:xfrm>
            <a:off x="3705051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B778E1A-1F01-41FC-98B9-8185C18D4F95}"/>
              </a:ext>
            </a:extLst>
          </p:cNvPr>
          <p:cNvSpPr/>
          <p:nvPr/>
        </p:nvSpPr>
        <p:spPr>
          <a:xfrm>
            <a:off x="483093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056008A-C262-482B-A7C8-5EB4DBB47849}"/>
              </a:ext>
            </a:extLst>
          </p:cNvPr>
          <p:cNvSpPr/>
          <p:nvPr/>
        </p:nvSpPr>
        <p:spPr>
          <a:xfrm>
            <a:off x="5956819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DBB6C3C-4CD6-4A6C-B239-3E05D9011A97}"/>
              </a:ext>
            </a:extLst>
          </p:cNvPr>
          <p:cNvSpPr/>
          <p:nvPr/>
        </p:nvSpPr>
        <p:spPr>
          <a:xfrm>
            <a:off x="708270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E266BC0-CC4E-4A5F-B016-994771E656A5}"/>
              </a:ext>
            </a:extLst>
          </p:cNvPr>
          <p:cNvSpPr/>
          <p:nvPr/>
        </p:nvSpPr>
        <p:spPr>
          <a:xfrm>
            <a:off x="1453283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C33F7D9-CC07-4399-A110-7AD7FB1B7AAB}"/>
              </a:ext>
            </a:extLst>
          </p:cNvPr>
          <p:cNvSpPr/>
          <p:nvPr/>
        </p:nvSpPr>
        <p:spPr>
          <a:xfrm>
            <a:off x="2579167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106CCD7-9F05-488C-BA50-3068B274C34D}"/>
              </a:ext>
            </a:extLst>
          </p:cNvPr>
          <p:cNvSpPr/>
          <p:nvPr/>
        </p:nvSpPr>
        <p:spPr>
          <a:xfrm>
            <a:off x="3705051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0F4EA4B-84AF-4600-A8A8-C44200FCECB3}"/>
              </a:ext>
            </a:extLst>
          </p:cNvPr>
          <p:cNvSpPr/>
          <p:nvPr/>
        </p:nvSpPr>
        <p:spPr>
          <a:xfrm>
            <a:off x="4830935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7D596AE-08E4-4130-B82F-D8C5087D17A6}"/>
              </a:ext>
            </a:extLst>
          </p:cNvPr>
          <p:cNvSpPr/>
          <p:nvPr/>
        </p:nvSpPr>
        <p:spPr>
          <a:xfrm>
            <a:off x="5956819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C1B6351-1BCD-4593-AB09-0BDB0D6784E0}"/>
              </a:ext>
            </a:extLst>
          </p:cNvPr>
          <p:cNvSpPr/>
          <p:nvPr/>
        </p:nvSpPr>
        <p:spPr>
          <a:xfrm>
            <a:off x="7082705" y="313804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4BB6FC2-4661-491E-97B4-82CE496350B8}"/>
              </a:ext>
            </a:extLst>
          </p:cNvPr>
          <p:cNvSpPr/>
          <p:nvPr/>
        </p:nvSpPr>
        <p:spPr>
          <a:xfrm>
            <a:off x="1453283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13FBA96-6DE7-4A53-A503-A7A29C536C7E}"/>
              </a:ext>
            </a:extLst>
          </p:cNvPr>
          <p:cNvSpPr/>
          <p:nvPr/>
        </p:nvSpPr>
        <p:spPr>
          <a:xfrm>
            <a:off x="2579167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BD74061-1E22-4540-8707-4E0A9E6912D3}"/>
              </a:ext>
            </a:extLst>
          </p:cNvPr>
          <p:cNvSpPr/>
          <p:nvPr/>
        </p:nvSpPr>
        <p:spPr>
          <a:xfrm>
            <a:off x="3705051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69D51154-6EA8-43F3-9727-DDA26A10A04E}"/>
              </a:ext>
            </a:extLst>
          </p:cNvPr>
          <p:cNvSpPr/>
          <p:nvPr/>
        </p:nvSpPr>
        <p:spPr>
          <a:xfrm>
            <a:off x="4830935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2563679-4A6F-45BF-8102-042ECF635F9C}"/>
              </a:ext>
            </a:extLst>
          </p:cNvPr>
          <p:cNvSpPr/>
          <p:nvPr/>
        </p:nvSpPr>
        <p:spPr>
          <a:xfrm>
            <a:off x="5956819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7A5D366-D8E9-4C5F-8B12-9BE6A40FC033}"/>
              </a:ext>
            </a:extLst>
          </p:cNvPr>
          <p:cNvSpPr/>
          <p:nvPr/>
        </p:nvSpPr>
        <p:spPr>
          <a:xfrm>
            <a:off x="7082705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09277DB-5980-4253-A254-C8C21A3BD37C}"/>
              </a:ext>
            </a:extLst>
          </p:cNvPr>
          <p:cNvSpPr/>
          <p:nvPr/>
        </p:nvSpPr>
        <p:spPr>
          <a:xfrm>
            <a:off x="1443455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175A758-C1A0-494A-A94E-10FAC7FBF99D}"/>
              </a:ext>
            </a:extLst>
          </p:cNvPr>
          <p:cNvSpPr/>
          <p:nvPr/>
        </p:nvSpPr>
        <p:spPr>
          <a:xfrm>
            <a:off x="2569339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CEAD3C0-98E4-49A5-9F70-419F0E4276C2}"/>
              </a:ext>
            </a:extLst>
          </p:cNvPr>
          <p:cNvSpPr/>
          <p:nvPr/>
        </p:nvSpPr>
        <p:spPr>
          <a:xfrm>
            <a:off x="3695223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2BE9737-0EAA-434E-B766-26247D2F3705}"/>
              </a:ext>
            </a:extLst>
          </p:cNvPr>
          <p:cNvSpPr/>
          <p:nvPr/>
        </p:nvSpPr>
        <p:spPr>
          <a:xfrm>
            <a:off x="482110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8873E81-6FC2-416B-9779-28E36AE43056}"/>
              </a:ext>
            </a:extLst>
          </p:cNvPr>
          <p:cNvSpPr/>
          <p:nvPr/>
        </p:nvSpPr>
        <p:spPr>
          <a:xfrm>
            <a:off x="5946991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62B7991-9CE8-4F54-819A-DA968407ED1D}"/>
              </a:ext>
            </a:extLst>
          </p:cNvPr>
          <p:cNvSpPr/>
          <p:nvPr/>
        </p:nvSpPr>
        <p:spPr>
          <a:xfrm>
            <a:off x="707287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F6B8E86-241B-4CFC-B7C2-2D24B1D3EE31}"/>
              </a:ext>
            </a:extLst>
          </p:cNvPr>
          <p:cNvSpPr/>
          <p:nvPr/>
        </p:nvSpPr>
        <p:spPr>
          <a:xfrm>
            <a:off x="1439417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3EC366EC-E7E2-417F-8BAE-630AE2A7DBCA}"/>
              </a:ext>
            </a:extLst>
          </p:cNvPr>
          <p:cNvSpPr/>
          <p:nvPr/>
        </p:nvSpPr>
        <p:spPr>
          <a:xfrm>
            <a:off x="2565301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CA637499-3D74-4D39-9994-535A5A75FD87}"/>
              </a:ext>
            </a:extLst>
          </p:cNvPr>
          <p:cNvSpPr/>
          <p:nvPr/>
        </p:nvSpPr>
        <p:spPr>
          <a:xfrm>
            <a:off x="3691185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AF523CD-8DB1-45C9-81B3-3005BE4FA4A4}"/>
              </a:ext>
            </a:extLst>
          </p:cNvPr>
          <p:cNvSpPr/>
          <p:nvPr/>
        </p:nvSpPr>
        <p:spPr>
          <a:xfrm>
            <a:off x="481706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1ACDDD0-C65B-4583-AE34-B38C556E5DB9}"/>
              </a:ext>
            </a:extLst>
          </p:cNvPr>
          <p:cNvSpPr/>
          <p:nvPr/>
        </p:nvSpPr>
        <p:spPr>
          <a:xfrm>
            <a:off x="5942953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A5189A3C-2CC2-4499-BA15-365B8EAB0CB5}"/>
              </a:ext>
            </a:extLst>
          </p:cNvPr>
          <p:cNvSpPr/>
          <p:nvPr/>
        </p:nvSpPr>
        <p:spPr>
          <a:xfrm>
            <a:off x="706883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19" name="Plaque 118">
            <a:extLst>
              <a:ext uri="{FF2B5EF4-FFF2-40B4-BE49-F238E27FC236}">
                <a16:creationId xmlns:a16="http://schemas.microsoft.com/office/drawing/2014/main" id="{81C45328-AEBB-4ADC-A932-3E2A566E1694}"/>
              </a:ext>
            </a:extLst>
          </p:cNvPr>
          <p:cNvSpPr/>
          <p:nvPr/>
        </p:nvSpPr>
        <p:spPr>
          <a:xfrm>
            <a:off x="1560097" y="3248641"/>
            <a:ext cx="844732" cy="417949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0" name="Plaque 119">
            <a:extLst>
              <a:ext uri="{FF2B5EF4-FFF2-40B4-BE49-F238E27FC236}">
                <a16:creationId xmlns:a16="http://schemas.microsoft.com/office/drawing/2014/main" id="{52417BEC-218E-43DD-A6C9-239E27030E1F}"/>
              </a:ext>
            </a:extLst>
          </p:cNvPr>
          <p:cNvSpPr/>
          <p:nvPr/>
        </p:nvSpPr>
        <p:spPr>
          <a:xfrm>
            <a:off x="1573963" y="4145429"/>
            <a:ext cx="844732" cy="417949"/>
          </a:xfrm>
          <a:prstGeom prst="plaque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1" name="Plaque 120">
            <a:extLst>
              <a:ext uri="{FF2B5EF4-FFF2-40B4-BE49-F238E27FC236}">
                <a16:creationId xmlns:a16="http://schemas.microsoft.com/office/drawing/2014/main" id="{D330DE72-5896-4E6E-B3F8-5B7C21519329}"/>
              </a:ext>
            </a:extLst>
          </p:cNvPr>
          <p:cNvSpPr/>
          <p:nvPr/>
        </p:nvSpPr>
        <p:spPr>
          <a:xfrm>
            <a:off x="1560097" y="1435496"/>
            <a:ext cx="844732" cy="417949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2" name="Plaque 121">
            <a:extLst>
              <a:ext uri="{FF2B5EF4-FFF2-40B4-BE49-F238E27FC236}">
                <a16:creationId xmlns:a16="http://schemas.microsoft.com/office/drawing/2014/main" id="{D4697F9F-FE90-4927-A68E-BC06D953E15A}"/>
              </a:ext>
            </a:extLst>
          </p:cNvPr>
          <p:cNvSpPr/>
          <p:nvPr/>
        </p:nvSpPr>
        <p:spPr>
          <a:xfrm>
            <a:off x="1567957" y="5051276"/>
            <a:ext cx="844732" cy="417949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Ticket</a:t>
            </a:r>
            <a:endParaRPr lang="en-BE" sz="1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8D28B2D0-BC08-483B-A4BE-FB432987F32E}"/>
              </a:ext>
            </a:extLst>
          </p:cNvPr>
          <p:cNvSpPr txBox="1"/>
          <p:nvPr/>
        </p:nvSpPr>
        <p:spPr>
          <a:xfrm>
            <a:off x="1615254" y="1864543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4" name="Plaque 123">
            <a:extLst>
              <a:ext uri="{FF2B5EF4-FFF2-40B4-BE49-F238E27FC236}">
                <a16:creationId xmlns:a16="http://schemas.microsoft.com/office/drawing/2014/main" id="{7B1053D7-D225-4243-B8B7-F6545D20433D}"/>
              </a:ext>
            </a:extLst>
          </p:cNvPr>
          <p:cNvSpPr/>
          <p:nvPr/>
        </p:nvSpPr>
        <p:spPr>
          <a:xfrm>
            <a:off x="2705128" y="1446595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5" name="Picture 124">
            <a:extLst>
              <a:ext uri="{FF2B5EF4-FFF2-40B4-BE49-F238E27FC236}">
                <a16:creationId xmlns:a16="http://schemas.microsoft.com/office/drawing/2014/main" id="{84D93355-651E-47B5-BA2F-E0B26059D4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62746" y="1479433"/>
            <a:ext cx="329495" cy="329495"/>
          </a:xfrm>
          <a:prstGeom prst="rect">
            <a:avLst/>
          </a:prstGeom>
        </p:spPr>
      </p:pic>
      <p:sp>
        <p:nvSpPr>
          <p:cNvPr id="126" name="TextBox 125">
            <a:extLst>
              <a:ext uri="{FF2B5EF4-FFF2-40B4-BE49-F238E27FC236}">
                <a16:creationId xmlns:a16="http://schemas.microsoft.com/office/drawing/2014/main" id="{B6561F6F-BCAE-48E2-AB7E-85C9A744B2C2}"/>
              </a:ext>
            </a:extLst>
          </p:cNvPr>
          <p:cNvSpPr txBox="1"/>
          <p:nvPr/>
        </p:nvSpPr>
        <p:spPr>
          <a:xfrm>
            <a:off x="2589728" y="181925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Eau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plate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7" name="Plaque 126">
            <a:extLst>
              <a:ext uri="{FF2B5EF4-FFF2-40B4-BE49-F238E27FC236}">
                <a16:creationId xmlns:a16="http://schemas.microsoft.com/office/drawing/2014/main" id="{B329514A-23C5-47F4-A322-C75C7FF9973C}"/>
              </a:ext>
            </a:extLst>
          </p:cNvPr>
          <p:cNvSpPr/>
          <p:nvPr/>
        </p:nvSpPr>
        <p:spPr>
          <a:xfrm>
            <a:off x="3807478" y="1445426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34EB6E7-1185-401B-9DD0-1C4258597266}"/>
              </a:ext>
            </a:extLst>
          </p:cNvPr>
          <p:cNvSpPr txBox="1"/>
          <p:nvPr/>
        </p:nvSpPr>
        <p:spPr>
          <a:xfrm>
            <a:off x="3692078" y="181808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Eau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pétillante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EC943C75-117C-4242-91A8-94C799CC6E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66996" y="1488238"/>
            <a:ext cx="267330" cy="323013"/>
          </a:xfrm>
          <a:prstGeom prst="rect">
            <a:avLst/>
          </a:prstGeom>
        </p:spPr>
      </p:pic>
      <p:sp>
        <p:nvSpPr>
          <p:cNvPr id="130" name="Plaque 129">
            <a:extLst>
              <a:ext uri="{FF2B5EF4-FFF2-40B4-BE49-F238E27FC236}">
                <a16:creationId xmlns:a16="http://schemas.microsoft.com/office/drawing/2014/main" id="{0496A4EB-0714-41D0-BCE6-E2C30B31DE1A}"/>
              </a:ext>
            </a:extLst>
          </p:cNvPr>
          <p:cNvSpPr/>
          <p:nvPr/>
        </p:nvSpPr>
        <p:spPr>
          <a:xfrm>
            <a:off x="4936949" y="145239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D453676B-F536-42AE-85F9-2DF786531161}"/>
              </a:ext>
            </a:extLst>
          </p:cNvPr>
          <p:cNvSpPr txBox="1"/>
          <p:nvPr/>
        </p:nvSpPr>
        <p:spPr>
          <a:xfrm>
            <a:off x="4821549" y="182505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Coca Cola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898AA7F-7DA4-4B4A-9EC1-8E8E262CE5E9}"/>
              </a:ext>
            </a:extLst>
          </p:cNvPr>
          <p:cNvSpPr/>
          <p:nvPr/>
        </p:nvSpPr>
        <p:spPr>
          <a:xfrm>
            <a:off x="5218901" y="1487223"/>
            <a:ext cx="299530" cy="3171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134" name="Picture 133">
            <a:extLst>
              <a:ext uri="{FF2B5EF4-FFF2-40B4-BE49-F238E27FC236}">
                <a16:creationId xmlns:a16="http://schemas.microsoft.com/office/drawing/2014/main" id="{DB3BCDC1-BE73-4F43-B823-72948622A7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88979" y="1502940"/>
            <a:ext cx="165082" cy="302877"/>
          </a:xfrm>
          <a:prstGeom prst="rect">
            <a:avLst/>
          </a:prstGeom>
        </p:spPr>
      </p:pic>
      <p:sp>
        <p:nvSpPr>
          <p:cNvPr id="135" name="Plaque 134">
            <a:extLst>
              <a:ext uri="{FF2B5EF4-FFF2-40B4-BE49-F238E27FC236}">
                <a16:creationId xmlns:a16="http://schemas.microsoft.com/office/drawing/2014/main" id="{A195CC65-0754-4C5A-8B5B-8DF814B8961B}"/>
              </a:ext>
            </a:extLst>
          </p:cNvPr>
          <p:cNvSpPr/>
          <p:nvPr/>
        </p:nvSpPr>
        <p:spPr>
          <a:xfrm>
            <a:off x="6081014" y="1445426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5338475A-6A2B-4007-B2EE-C453191339C1}"/>
              </a:ext>
            </a:extLst>
          </p:cNvPr>
          <p:cNvSpPr txBox="1"/>
          <p:nvPr/>
        </p:nvSpPr>
        <p:spPr>
          <a:xfrm>
            <a:off x="5965614" y="181808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Coca Light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36079DF2-D15A-4525-B30E-FF9DFAF6D23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15878" y="1478513"/>
            <a:ext cx="181568" cy="335501"/>
          </a:xfrm>
          <a:prstGeom prst="rect">
            <a:avLst/>
          </a:prstGeom>
        </p:spPr>
      </p:pic>
      <p:sp>
        <p:nvSpPr>
          <p:cNvPr id="139" name="Plaque 138">
            <a:extLst>
              <a:ext uri="{FF2B5EF4-FFF2-40B4-BE49-F238E27FC236}">
                <a16:creationId xmlns:a16="http://schemas.microsoft.com/office/drawing/2014/main" id="{FBF02D03-BF68-4BB0-83EC-C862E2D49D8F}"/>
              </a:ext>
            </a:extLst>
          </p:cNvPr>
          <p:cNvSpPr/>
          <p:nvPr/>
        </p:nvSpPr>
        <p:spPr>
          <a:xfrm>
            <a:off x="7173762" y="1441680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F7BFD4E8-B6A3-490B-92ED-807C6F29A974}"/>
              </a:ext>
            </a:extLst>
          </p:cNvPr>
          <p:cNvSpPr txBox="1"/>
          <p:nvPr/>
        </p:nvSpPr>
        <p:spPr>
          <a:xfrm>
            <a:off x="7058362" y="1814336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Limonade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1" name="Picture 140">
            <a:extLst>
              <a:ext uri="{FF2B5EF4-FFF2-40B4-BE49-F238E27FC236}">
                <a16:creationId xmlns:a16="http://schemas.microsoft.com/office/drawing/2014/main" id="{00106495-6820-4E22-9743-1F1D32F1CB4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665" r="20180"/>
          <a:stretch/>
        </p:blipFill>
        <p:spPr>
          <a:xfrm>
            <a:off x="7437117" y="1479074"/>
            <a:ext cx="350463" cy="315073"/>
          </a:xfrm>
          <a:prstGeom prst="rect">
            <a:avLst/>
          </a:prstGeom>
        </p:spPr>
      </p:pic>
      <p:sp>
        <p:nvSpPr>
          <p:cNvPr id="142" name="Plaque 141">
            <a:extLst>
              <a:ext uri="{FF2B5EF4-FFF2-40B4-BE49-F238E27FC236}">
                <a16:creationId xmlns:a16="http://schemas.microsoft.com/office/drawing/2014/main" id="{68704EA7-5916-4A25-818E-D93A8D1D4939}"/>
              </a:ext>
            </a:extLst>
          </p:cNvPr>
          <p:cNvSpPr/>
          <p:nvPr/>
        </p:nvSpPr>
        <p:spPr>
          <a:xfrm>
            <a:off x="6057934" y="322117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0D38258E-67B8-4984-8014-EEEA533C45AA}"/>
              </a:ext>
            </a:extLst>
          </p:cNvPr>
          <p:cNvSpPr txBox="1"/>
          <p:nvPr/>
        </p:nvSpPr>
        <p:spPr>
          <a:xfrm>
            <a:off x="5942534" y="359383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Pils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4" name="Plaque 143">
            <a:extLst>
              <a:ext uri="{FF2B5EF4-FFF2-40B4-BE49-F238E27FC236}">
                <a16:creationId xmlns:a16="http://schemas.microsoft.com/office/drawing/2014/main" id="{F5DB62F2-3229-4E58-9FEC-1A1B523821BF}"/>
              </a:ext>
            </a:extLst>
          </p:cNvPr>
          <p:cNvSpPr/>
          <p:nvPr/>
        </p:nvSpPr>
        <p:spPr>
          <a:xfrm>
            <a:off x="7188277" y="234165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C76139D-86E3-4B81-98A8-F5B7EC518449}"/>
              </a:ext>
            </a:extLst>
          </p:cNvPr>
          <p:cNvSpPr txBox="1"/>
          <p:nvPr/>
        </p:nvSpPr>
        <p:spPr>
          <a:xfrm>
            <a:off x="7072877" y="271431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Jus de fruits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6" name="Picture 145">
            <a:extLst>
              <a:ext uri="{FF2B5EF4-FFF2-40B4-BE49-F238E27FC236}">
                <a16:creationId xmlns:a16="http://schemas.microsoft.com/office/drawing/2014/main" id="{B327B902-C777-469A-B87E-3ECF9287A705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18182" b="-192"/>
          <a:stretch/>
        </p:blipFill>
        <p:spPr>
          <a:xfrm>
            <a:off x="6336404" y="3237558"/>
            <a:ext cx="287791" cy="354004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FB766D47-0187-4674-B9DF-B865C7C2CC7E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3238" r="4420"/>
          <a:stretch/>
        </p:blipFill>
        <p:spPr>
          <a:xfrm>
            <a:off x="7433801" y="2391808"/>
            <a:ext cx="328593" cy="302811"/>
          </a:xfrm>
          <a:prstGeom prst="rect">
            <a:avLst/>
          </a:prstGeom>
        </p:spPr>
      </p:pic>
      <p:sp>
        <p:nvSpPr>
          <p:cNvPr id="148" name="Plaque 147">
            <a:extLst>
              <a:ext uri="{FF2B5EF4-FFF2-40B4-BE49-F238E27FC236}">
                <a16:creationId xmlns:a16="http://schemas.microsoft.com/office/drawing/2014/main" id="{94C7C5C6-5B3C-47CF-AAF5-B6FC0BD830F3}"/>
              </a:ext>
            </a:extLst>
          </p:cNvPr>
          <p:cNvSpPr/>
          <p:nvPr/>
        </p:nvSpPr>
        <p:spPr>
          <a:xfrm>
            <a:off x="2701464" y="2350394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E1342BAC-0E17-4B23-9A31-C0F139FA7DFC}"/>
              </a:ext>
            </a:extLst>
          </p:cNvPr>
          <p:cNvSpPr txBox="1"/>
          <p:nvPr/>
        </p:nvSpPr>
        <p:spPr>
          <a:xfrm>
            <a:off x="2586064" y="272305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Ice Tea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9FFA5C25-34D2-4D09-8B2E-7B70741537D7}"/>
              </a:ext>
            </a:extLst>
          </p:cNvPr>
          <p:cNvSpPr txBox="1"/>
          <p:nvPr/>
        </p:nvSpPr>
        <p:spPr>
          <a:xfrm>
            <a:off x="1611762" y="3662274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3" name="Plaque 152">
            <a:extLst>
              <a:ext uri="{FF2B5EF4-FFF2-40B4-BE49-F238E27FC236}">
                <a16:creationId xmlns:a16="http://schemas.microsoft.com/office/drawing/2014/main" id="{57BBC0E4-2CC3-4E16-B4D8-54FCE630D730}"/>
              </a:ext>
            </a:extLst>
          </p:cNvPr>
          <p:cNvSpPr/>
          <p:nvPr/>
        </p:nvSpPr>
        <p:spPr>
          <a:xfrm>
            <a:off x="3803387" y="5898361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51F1B632-EF8D-4527-9953-7255C81D4C0E}"/>
              </a:ext>
            </a:extLst>
          </p:cNvPr>
          <p:cNvSpPr txBox="1"/>
          <p:nvPr/>
        </p:nvSpPr>
        <p:spPr>
          <a:xfrm>
            <a:off x="3687987" y="627101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Chocolat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chaud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3" name="Plaque 182">
            <a:extLst>
              <a:ext uri="{FF2B5EF4-FFF2-40B4-BE49-F238E27FC236}">
                <a16:creationId xmlns:a16="http://schemas.microsoft.com/office/drawing/2014/main" id="{BB6DE73A-1514-49D2-B839-42E79662F05F}"/>
              </a:ext>
            </a:extLst>
          </p:cNvPr>
          <p:cNvSpPr/>
          <p:nvPr/>
        </p:nvSpPr>
        <p:spPr>
          <a:xfrm>
            <a:off x="2673444" y="591405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89862F0-BDF7-42B9-BF93-B9236F73D702}"/>
              </a:ext>
            </a:extLst>
          </p:cNvPr>
          <p:cNvSpPr txBox="1"/>
          <p:nvPr/>
        </p:nvSpPr>
        <p:spPr>
          <a:xfrm>
            <a:off x="2558044" y="628671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Café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AE781EE1-096A-4B52-95DB-BE1C973147FB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5730" r="16132"/>
          <a:stretch/>
        </p:blipFill>
        <p:spPr>
          <a:xfrm>
            <a:off x="2891724" y="5948527"/>
            <a:ext cx="394306" cy="308876"/>
          </a:xfrm>
          <a:prstGeom prst="rect">
            <a:avLst/>
          </a:prstGeom>
        </p:spPr>
      </p:pic>
      <p:pic>
        <p:nvPicPr>
          <p:cNvPr id="186" name="Picture 185">
            <a:extLst>
              <a:ext uri="{FF2B5EF4-FFF2-40B4-BE49-F238E27FC236}">
                <a16:creationId xmlns:a16="http://schemas.microsoft.com/office/drawing/2014/main" id="{D85522D6-940F-4BFB-940C-E5F96F8CCB2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002234" y="5935365"/>
            <a:ext cx="475281" cy="316854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9931E604-0C84-4CCD-8A34-E91E4FE813F3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16315" r="11726"/>
          <a:stretch/>
        </p:blipFill>
        <p:spPr>
          <a:xfrm>
            <a:off x="3011061" y="2378637"/>
            <a:ext cx="247480" cy="343915"/>
          </a:xfrm>
          <a:prstGeom prst="rect">
            <a:avLst/>
          </a:prstGeom>
        </p:spPr>
      </p:pic>
      <p:sp>
        <p:nvSpPr>
          <p:cNvPr id="188" name="TextBox 187">
            <a:extLst>
              <a:ext uri="{FF2B5EF4-FFF2-40B4-BE49-F238E27FC236}">
                <a16:creationId xmlns:a16="http://schemas.microsoft.com/office/drawing/2014/main" id="{D05BF005-17F3-47E2-900D-EBEA24EF8598}"/>
              </a:ext>
            </a:extLst>
          </p:cNvPr>
          <p:cNvSpPr txBox="1"/>
          <p:nvPr/>
        </p:nvSpPr>
        <p:spPr>
          <a:xfrm>
            <a:off x="1614750" y="4564641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1F7C2716-C36B-4DB8-B9C4-8DE9CD43D031}"/>
              </a:ext>
            </a:extLst>
          </p:cNvPr>
          <p:cNvSpPr txBox="1"/>
          <p:nvPr/>
        </p:nvSpPr>
        <p:spPr>
          <a:xfrm>
            <a:off x="1629120" y="5455413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0" name="Plaque 189">
            <a:extLst>
              <a:ext uri="{FF2B5EF4-FFF2-40B4-BE49-F238E27FC236}">
                <a16:creationId xmlns:a16="http://schemas.microsoft.com/office/drawing/2014/main" id="{5B29CE1D-D63C-45EF-96A6-E480B99AD79C}"/>
              </a:ext>
            </a:extLst>
          </p:cNvPr>
          <p:cNvSpPr/>
          <p:nvPr/>
        </p:nvSpPr>
        <p:spPr>
          <a:xfrm>
            <a:off x="2687708" y="3239391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9B543B9-C5BB-42DF-B512-874772B0A60F}"/>
              </a:ext>
            </a:extLst>
          </p:cNvPr>
          <p:cNvSpPr txBox="1"/>
          <p:nvPr/>
        </p:nvSpPr>
        <p:spPr>
          <a:xfrm>
            <a:off x="2572308" y="361204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Kriek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92" name="Picture 191">
            <a:extLst>
              <a:ext uri="{FF2B5EF4-FFF2-40B4-BE49-F238E27FC236}">
                <a16:creationId xmlns:a16="http://schemas.microsoft.com/office/drawing/2014/main" id="{8AE82BB7-327B-426E-BE98-0E5E0F508AC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012580" y="3263370"/>
            <a:ext cx="236115" cy="354817"/>
          </a:xfrm>
          <a:prstGeom prst="rect">
            <a:avLst/>
          </a:prstGeom>
        </p:spPr>
      </p:pic>
      <p:sp>
        <p:nvSpPr>
          <p:cNvPr id="193" name="Plaque 192">
            <a:extLst>
              <a:ext uri="{FF2B5EF4-FFF2-40B4-BE49-F238E27FC236}">
                <a16:creationId xmlns:a16="http://schemas.microsoft.com/office/drawing/2014/main" id="{706D2E0E-20E0-491D-B00F-A00DDEF0406C}"/>
              </a:ext>
            </a:extLst>
          </p:cNvPr>
          <p:cNvSpPr/>
          <p:nvPr/>
        </p:nvSpPr>
        <p:spPr>
          <a:xfrm>
            <a:off x="3826923" y="3228925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B742BDF-421A-41E1-9D24-1E4104F03583}"/>
              </a:ext>
            </a:extLst>
          </p:cNvPr>
          <p:cNvSpPr txBox="1"/>
          <p:nvPr/>
        </p:nvSpPr>
        <p:spPr>
          <a:xfrm>
            <a:off x="3711523" y="360158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Blanche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88A3A914-F635-4E63-9F50-0F9459BE76F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101042" y="3254060"/>
            <a:ext cx="257604" cy="343915"/>
          </a:xfrm>
          <a:prstGeom prst="rect">
            <a:avLst/>
          </a:prstGeom>
        </p:spPr>
      </p:pic>
      <p:sp>
        <p:nvSpPr>
          <p:cNvPr id="196" name="Plaque 195">
            <a:extLst>
              <a:ext uri="{FF2B5EF4-FFF2-40B4-BE49-F238E27FC236}">
                <a16:creationId xmlns:a16="http://schemas.microsoft.com/office/drawing/2014/main" id="{F4DCC0D7-936E-4510-9ACA-4775248FA9A8}"/>
              </a:ext>
            </a:extLst>
          </p:cNvPr>
          <p:cNvSpPr/>
          <p:nvPr/>
        </p:nvSpPr>
        <p:spPr>
          <a:xfrm>
            <a:off x="4964466" y="3232106"/>
            <a:ext cx="844732" cy="381366"/>
          </a:xfrm>
          <a:prstGeom prst="plaque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7B57166C-9FD5-4208-8188-BA5B0D8DFE40}"/>
              </a:ext>
            </a:extLst>
          </p:cNvPr>
          <p:cNvSpPr txBox="1"/>
          <p:nvPr/>
        </p:nvSpPr>
        <p:spPr>
          <a:xfrm>
            <a:off x="4849066" y="3604762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Vin au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verre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83B19FF9-E51E-4DD9-B228-08F7F5D04EF1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156719" y="3282583"/>
            <a:ext cx="434288" cy="289525"/>
          </a:xfrm>
          <a:prstGeom prst="rect">
            <a:avLst/>
          </a:prstGeom>
        </p:spPr>
      </p:pic>
      <p:sp>
        <p:nvSpPr>
          <p:cNvPr id="199" name="Plaque 198">
            <a:extLst>
              <a:ext uri="{FF2B5EF4-FFF2-40B4-BE49-F238E27FC236}">
                <a16:creationId xmlns:a16="http://schemas.microsoft.com/office/drawing/2014/main" id="{9628F450-70FE-401D-915B-DE1765A2B6D9}"/>
              </a:ext>
            </a:extLst>
          </p:cNvPr>
          <p:cNvSpPr/>
          <p:nvPr/>
        </p:nvSpPr>
        <p:spPr>
          <a:xfrm>
            <a:off x="2712905" y="4134061"/>
            <a:ext cx="844732" cy="381366"/>
          </a:xfrm>
          <a:prstGeom prst="plaque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5541C9E8-E46A-44CF-B378-79920B2E61FF}"/>
              </a:ext>
            </a:extLst>
          </p:cNvPr>
          <p:cNvSpPr txBox="1"/>
          <p:nvPr/>
        </p:nvSpPr>
        <p:spPr>
          <a:xfrm>
            <a:off x="2597505" y="4506717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Chimay</a:t>
            </a:r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bleue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01" name="Picture 200">
            <a:extLst>
              <a:ext uri="{FF2B5EF4-FFF2-40B4-BE49-F238E27FC236}">
                <a16:creationId xmlns:a16="http://schemas.microsoft.com/office/drawing/2014/main" id="{76CAF48C-E26A-4FB9-B2FE-823A25ED9C8D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85739" y="4159454"/>
            <a:ext cx="259271" cy="346140"/>
          </a:xfrm>
          <a:prstGeom prst="rect">
            <a:avLst/>
          </a:prstGeom>
        </p:spPr>
      </p:pic>
      <p:sp>
        <p:nvSpPr>
          <p:cNvPr id="202" name="Plaque 201">
            <a:extLst>
              <a:ext uri="{FF2B5EF4-FFF2-40B4-BE49-F238E27FC236}">
                <a16:creationId xmlns:a16="http://schemas.microsoft.com/office/drawing/2014/main" id="{CC522A3B-F149-4784-8E4D-D4F6017EFB5D}"/>
              </a:ext>
            </a:extLst>
          </p:cNvPr>
          <p:cNvSpPr/>
          <p:nvPr/>
        </p:nvSpPr>
        <p:spPr>
          <a:xfrm>
            <a:off x="7173762" y="3225075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69A48A1-DE85-47C1-BB81-15B145CB3CEF}"/>
              </a:ext>
            </a:extLst>
          </p:cNvPr>
          <p:cNvSpPr txBox="1"/>
          <p:nvPr/>
        </p:nvSpPr>
        <p:spPr>
          <a:xfrm>
            <a:off x="7058362" y="359773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Gouyasse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140B6B23-EDF0-4B32-B8E2-6EEF770191A4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l="14831" r="19660"/>
          <a:stretch/>
        </p:blipFill>
        <p:spPr>
          <a:xfrm>
            <a:off x="7500724" y="3237123"/>
            <a:ext cx="190807" cy="363444"/>
          </a:xfrm>
          <a:prstGeom prst="rect">
            <a:avLst/>
          </a:prstGeom>
        </p:spPr>
      </p:pic>
      <p:sp>
        <p:nvSpPr>
          <p:cNvPr id="205" name="Plaque 204">
            <a:extLst>
              <a:ext uri="{FF2B5EF4-FFF2-40B4-BE49-F238E27FC236}">
                <a16:creationId xmlns:a16="http://schemas.microsoft.com/office/drawing/2014/main" id="{49FE1320-7DBE-49F6-B928-D3E986278768}"/>
              </a:ext>
            </a:extLst>
          </p:cNvPr>
          <p:cNvSpPr/>
          <p:nvPr/>
        </p:nvSpPr>
        <p:spPr>
          <a:xfrm>
            <a:off x="4945940" y="5898927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FF6B9280-9388-4837-A55C-1B653305A10C}"/>
              </a:ext>
            </a:extLst>
          </p:cNvPr>
          <p:cNvSpPr txBox="1"/>
          <p:nvPr/>
        </p:nvSpPr>
        <p:spPr>
          <a:xfrm>
            <a:off x="4830540" y="6271583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Couque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07" name="Picture 206">
            <a:extLst>
              <a:ext uri="{FF2B5EF4-FFF2-40B4-BE49-F238E27FC236}">
                <a16:creationId xmlns:a16="http://schemas.microsoft.com/office/drawing/2014/main" id="{5F01E66F-E085-43D6-9892-9F163498D6CF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130785" y="5948527"/>
            <a:ext cx="486255" cy="273267"/>
          </a:xfrm>
          <a:prstGeom prst="rect">
            <a:avLst/>
          </a:prstGeom>
        </p:spPr>
      </p:pic>
      <p:sp>
        <p:nvSpPr>
          <p:cNvPr id="208" name="Plaque 207">
            <a:extLst>
              <a:ext uri="{FF2B5EF4-FFF2-40B4-BE49-F238E27FC236}">
                <a16:creationId xmlns:a16="http://schemas.microsoft.com/office/drawing/2014/main" id="{45CAE475-11EB-4549-A158-5966C5BEB3DE}"/>
              </a:ext>
            </a:extLst>
          </p:cNvPr>
          <p:cNvSpPr/>
          <p:nvPr/>
        </p:nvSpPr>
        <p:spPr>
          <a:xfrm>
            <a:off x="2690764" y="5030908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2695EDC5-B186-4BB7-930C-99C30B3F6056}"/>
              </a:ext>
            </a:extLst>
          </p:cNvPr>
          <p:cNvSpPr txBox="1"/>
          <p:nvPr/>
        </p:nvSpPr>
        <p:spPr>
          <a:xfrm>
            <a:off x="2575364" y="5403564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Petit </a:t>
            </a:r>
            <a:r>
              <a:rPr lang="en-GB" sz="800" dirty="0" err="1">
                <a:latin typeface="Verdana" panose="020B0604030504040204" pitchFamily="34" charset="0"/>
                <a:ea typeface="Verdana" panose="020B0604030504040204" pitchFamily="34" charset="0"/>
              </a:rPr>
              <a:t>Déj</a:t>
            </a:r>
            <a:endParaRPr lang="en-GB" sz="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6F774BD6-0808-4565-9B59-1AF481CEFD17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819437" y="5073275"/>
            <a:ext cx="590799" cy="309509"/>
          </a:xfrm>
          <a:prstGeom prst="rect">
            <a:avLst/>
          </a:prstGeom>
        </p:spPr>
      </p:pic>
      <p:sp>
        <p:nvSpPr>
          <p:cNvPr id="211" name="Plaque 210">
            <a:extLst>
              <a:ext uri="{FF2B5EF4-FFF2-40B4-BE49-F238E27FC236}">
                <a16:creationId xmlns:a16="http://schemas.microsoft.com/office/drawing/2014/main" id="{B72AD80B-58AF-4634-B2A5-B51BFCB9DB1D}"/>
              </a:ext>
            </a:extLst>
          </p:cNvPr>
          <p:cNvSpPr/>
          <p:nvPr/>
        </p:nvSpPr>
        <p:spPr>
          <a:xfrm>
            <a:off x="3826923" y="5036110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8AD35B68-49A9-4E7D-9EC6-FA8C907E0597}"/>
              </a:ext>
            </a:extLst>
          </p:cNvPr>
          <p:cNvSpPr txBox="1"/>
          <p:nvPr/>
        </p:nvSpPr>
        <p:spPr>
          <a:xfrm>
            <a:off x="3711523" y="5408766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Sandwich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3" name="Picture 212">
            <a:extLst>
              <a:ext uri="{FF2B5EF4-FFF2-40B4-BE49-F238E27FC236}">
                <a16:creationId xmlns:a16="http://schemas.microsoft.com/office/drawing/2014/main" id="{7BC01BCF-3C37-4DA8-981E-2BCBA0EA98B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046176" y="5071782"/>
            <a:ext cx="406226" cy="304894"/>
          </a:xfrm>
          <a:prstGeom prst="rect">
            <a:avLst/>
          </a:prstGeom>
        </p:spPr>
      </p:pic>
      <p:sp>
        <p:nvSpPr>
          <p:cNvPr id="214" name="Plaque 213">
            <a:extLst>
              <a:ext uri="{FF2B5EF4-FFF2-40B4-BE49-F238E27FC236}">
                <a16:creationId xmlns:a16="http://schemas.microsoft.com/office/drawing/2014/main" id="{C8CBCACE-DE28-4410-90DB-C6259ED15287}"/>
              </a:ext>
            </a:extLst>
          </p:cNvPr>
          <p:cNvSpPr/>
          <p:nvPr/>
        </p:nvSpPr>
        <p:spPr>
          <a:xfrm>
            <a:off x="4945940" y="5030908"/>
            <a:ext cx="844732" cy="381366"/>
          </a:xfrm>
          <a:prstGeom prst="plaque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7E94E7C-8281-411B-AF5B-4A85E361FC5A}"/>
              </a:ext>
            </a:extLst>
          </p:cNvPr>
          <p:cNvSpPr txBox="1"/>
          <p:nvPr/>
        </p:nvSpPr>
        <p:spPr>
          <a:xfrm>
            <a:off x="4830540" y="5403564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Hot Dog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6" name="Picture 215">
            <a:extLst>
              <a:ext uri="{FF2B5EF4-FFF2-40B4-BE49-F238E27FC236}">
                <a16:creationId xmlns:a16="http://schemas.microsoft.com/office/drawing/2014/main" id="{1EDD1318-F8DD-4323-A04F-A67A94FF104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5195271" y="5038157"/>
            <a:ext cx="353890" cy="373672"/>
          </a:xfrm>
          <a:prstGeom prst="rect">
            <a:avLst/>
          </a:prstGeom>
        </p:spPr>
      </p:pic>
      <p:sp>
        <p:nvSpPr>
          <p:cNvPr id="217" name="Plaque 216">
            <a:extLst>
              <a:ext uri="{FF2B5EF4-FFF2-40B4-BE49-F238E27FC236}">
                <a16:creationId xmlns:a16="http://schemas.microsoft.com/office/drawing/2014/main" id="{72C24435-15E8-4DBA-93B2-C81714094502}"/>
              </a:ext>
            </a:extLst>
          </p:cNvPr>
          <p:cNvSpPr/>
          <p:nvPr/>
        </p:nvSpPr>
        <p:spPr>
          <a:xfrm>
            <a:off x="6072025" y="5902235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A60A7A13-1221-464D-9B5D-7D22E7C0AE3A}"/>
              </a:ext>
            </a:extLst>
          </p:cNvPr>
          <p:cNvSpPr txBox="1"/>
          <p:nvPr/>
        </p:nvSpPr>
        <p:spPr>
          <a:xfrm>
            <a:off x="5956625" y="6274891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Chips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9" name="Plaque 218">
            <a:extLst>
              <a:ext uri="{FF2B5EF4-FFF2-40B4-BE49-F238E27FC236}">
                <a16:creationId xmlns:a16="http://schemas.microsoft.com/office/drawing/2014/main" id="{21501CE0-4503-4BDC-9CD8-34CA8904611B}"/>
              </a:ext>
            </a:extLst>
          </p:cNvPr>
          <p:cNvSpPr/>
          <p:nvPr/>
        </p:nvSpPr>
        <p:spPr>
          <a:xfrm>
            <a:off x="7181201" y="5905344"/>
            <a:ext cx="844732" cy="381366"/>
          </a:xfrm>
          <a:prstGeom prst="plaque">
            <a:avLst/>
          </a:prstGeom>
          <a:solidFill>
            <a:srgbClr val="FF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C13A2FFE-7ED1-438F-8EB7-6862541A89A9}"/>
              </a:ext>
            </a:extLst>
          </p:cNvPr>
          <p:cNvSpPr txBox="1"/>
          <p:nvPr/>
        </p:nvSpPr>
        <p:spPr>
          <a:xfrm>
            <a:off x="7065801" y="6278000"/>
            <a:ext cx="106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Bonbons</a:t>
            </a:r>
          </a:p>
          <a:p>
            <a:pPr algn="ctr"/>
            <a:r>
              <a:rPr lang="en-GB" sz="800" dirty="0"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21" name="Picture 220">
            <a:extLst>
              <a:ext uri="{FF2B5EF4-FFF2-40B4-BE49-F238E27FC236}">
                <a16:creationId xmlns:a16="http://schemas.microsoft.com/office/drawing/2014/main" id="{224463AC-C9A4-4CFE-9830-517CF23C7FB4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6266573" y="5946852"/>
            <a:ext cx="458051" cy="305367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04C62EBE-050E-46EF-8373-77A56BFAFE9B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7380229" y="5942282"/>
            <a:ext cx="483293" cy="319673"/>
          </a:xfrm>
          <a:prstGeom prst="rect">
            <a:avLst/>
          </a:prstGeom>
        </p:spPr>
      </p:pic>
      <p:sp>
        <p:nvSpPr>
          <p:cNvPr id="223" name="TextBox 222">
            <a:extLst>
              <a:ext uri="{FF2B5EF4-FFF2-40B4-BE49-F238E27FC236}">
                <a16:creationId xmlns:a16="http://schemas.microsoft.com/office/drawing/2014/main" id="{E38D562D-87A2-4B44-8AD6-96556DB58340}"/>
              </a:ext>
            </a:extLst>
          </p:cNvPr>
          <p:cNvSpPr txBox="1"/>
          <p:nvPr/>
        </p:nvSpPr>
        <p:spPr>
          <a:xfrm>
            <a:off x="8477499" y="1362890"/>
            <a:ext cx="10093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Couleur : 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3BF77D48-273E-4770-8F55-9043D0FFFF81}"/>
              </a:ext>
            </a:extLst>
          </p:cNvPr>
          <p:cNvSpPr txBox="1"/>
          <p:nvPr/>
        </p:nvSpPr>
        <p:spPr>
          <a:xfrm>
            <a:off x="8477499" y="1703963"/>
            <a:ext cx="10764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Libellé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: 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A3314252-ECCC-45AB-AE61-441DF697A673}"/>
              </a:ext>
            </a:extLst>
          </p:cNvPr>
          <p:cNvSpPr txBox="1"/>
          <p:nvPr/>
        </p:nvSpPr>
        <p:spPr>
          <a:xfrm>
            <a:off x="8477499" y="2043396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Prix : 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E76772B0-2FD8-4D9E-952E-666740159EC5}"/>
              </a:ext>
            </a:extLst>
          </p:cNvPr>
          <p:cNvSpPr txBox="1"/>
          <p:nvPr/>
        </p:nvSpPr>
        <p:spPr>
          <a:xfrm>
            <a:off x="8477499" y="2336396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Photo :    </a:t>
            </a:r>
            <a:r>
              <a:rPr lang="en-GB" sz="1000" u="sng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librairie</a:t>
            </a:r>
            <a:r>
              <a:rPr lang="en-GB" sz="1000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photos </a:t>
            </a:r>
            <a:endParaRPr lang="en-BE" sz="1000" u="sng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44B61C-BE27-4A6C-971D-9B0F6F10EB10}"/>
              </a:ext>
            </a:extLst>
          </p:cNvPr>
          <p:cNvSpPr/>
          <p:nvPr/>
        </p:nvSpPr>
        <p:spPr>
          <a:xfrm>
            <a:off x="9225809" y="1397334"/>
            <a:ext cx="1076425" cy="184224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  <p:sp>
        <p:nvSpPr>
          <p:cNvPr id="3" name="Flowchart: Merge 2">
            <a:extLst>
              <a:ext uri="{FF2B5EF4-FFF2-40B4-BE49-F238E27FC236}">
                <a16:creationId xmlns:a16="http://schemas.microsoft.com/office/drawing/2014/main" id="{A4314DEB-03DB-4BD0-A8FE-54883F699BC9}"/>
              </a:ext>
            </a:extLst>
          </p:cNvPr>
          <p:cNvSpPr/>
          <p:nvPr/>
        </p:nvSpPr>
        <p:spPr>
          <a:xfrm>
            <a:off x="10128061" y="1426787"/>
            <a:ext cx="156755" cy="128254"/>
          </a:xfrm>
          <a:prstGeom prst="flowChartMerg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C98C4E72-589B-4DAB-8911-0FBBE6353FC5}"/>
              </a:ext>
            </a:extLst>
          </p:cNvPr>
          <p:cNvSpPr/>
          <p:nvPr/>
        </p:nvSpPr>
        <p:spPr>
          <a:xfrm>
            <a:off x="9220960" y="1722810"/>
            <a:ext cx="2382723" cy="208319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B02887C6-B327-41DF-B3C2-87E4213DD3D9}"/>
              </a:ext>
            </a:extLst>
          </p:cNvPr>
          <p:cNvSpPr/>
          <p:nvPr/>
        </p:nvSpPr>
        <p:spPr>
          <a:xfrm>
            <a:off x="9220961" y="2070947"/>
            <a:ext cx="1081274" cy="205429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873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E2D15E4E-16F4-4FFF-96C5-19CBC8590E78}"/>
              </a:ext>
            </a:extLst>
          </p:cNvPr>
          <p:cNvSpPr/>
          <p:nvPr/>
        </p:nvSpPr>
        <p:spPr>
          <a:xfrm>
            <a:off x="10933590" y="5625306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F53A8-FF60-4DC3-8AC8-700135BA098B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8714E0A-8FD8-4DCB-A9FF-6E7CA99A5FDE}"/>
              </a:ext>
            </a:extLst>
          </p:cNvPr>
          <p:cNvSpPr/>
          <p:nvPr/>
        </p:nvSpPr>
        <p:spPr>
          <a:xfrm>
            <a:off x="292628" y="5822326"/>
            <a:ext cx="985440" cy="8125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0EAD657-1E9B-4D39-A629-1F89678AAEC3}"/>
              </a:ext>
            </a:extLst>
          </p:cNvPr>
          <p:cNvSpPr/>
          <p:nvPr/>
        </p:nvSpPr>
        <p:spPr>
          <a:xfrm>
            <a:off x="292628" y="4891106"/>
            <a:ext cx="985440" cy="8584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FA26C22-6EE2-4AFA-ABA4-E0FDCB1317BB}"/>
              </a:ext>
            </a:extLst>
          </p:cNvPr>
          <p:cNvSpPr/>
          <p:nvPr/>
        </p:nvSpPr>
        <p:spPr>
          <a:xfrm>
            <a:off x="292628" y="4024982"/>
            <a:ext cx="975520" cy="79266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568C34A-B951-4020-9BE7-71586FD65265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22BF008-E725-4999-A19C-2C65021E0DE6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EFEA757-471B-44C7-8C54-F96F29A754F8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BD7735-6B1D-4AC9-AA72-75FF01F29F5F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7A94E1-662E-4F5C-83EC-B6DB22EA05F7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C4F73-4A05-4506-8F83-980045E76B72}"/>
              </a:ext>
            </a:extLst>
          </p:cNvPr>
          <p:cNvSpPr/>
          <p:nvPr/>
        </p:nvSpPr>
        <p:spPr>
          <a:xfrm>
            <a:off x="8331694" y="1333130"/>
            <a:ext cx="3608772" cy="3114583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19C76-AAD5-47CF-921B-52D986EEE849}"/>
              </a:ext>
            </a:extLst>
          </p:cNvPr>
          <p:cNvSpPr/>
          <p:nvPr/>
        </p:nvSpPr>
        <p:spPr>
          <a:xfrm>
            <a:off x="8331694" y="4608991"/>
            <a:ext cx="2516819" cy="200931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BAC4A8-0CCC-4DD8-B662-97571831E53F}"/>
              </a:ext>
            </a:extLst>
          </p:cNvPr>
          <p:cNvSpPr/>
          <p:nvPr/>
        </p:nvSpPr>
        <p:spPr>
          <a:xfrm>
            <a:off x="10933591" y="4608990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7958F1-1510-4D4B-8CE0-8BBB5F5DB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E77ED5-DAF0-47CC-AF39-2A89B68DA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F7C39A-D0C7-48BC-8F90-85C94839E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64638E-AD8F-4D48-9AFE-7D3A37974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07B688-4801-4A7D-9FA7-B5DB913DAA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715DDD-C7D2-495A-BFBB-EFF7213418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5F1E038-AE03-4F1C-B557-1169B902C88F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D99952-94E5-457D-B314-4662C7E6837F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5CCABF-1960-43E2-9B05-66D22941738C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7E8438-53AE-46F1-89B1-C80DA61D01BC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A6ED1C-EF3D-428E-BE31-6B3296AE5CF7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19ADF0-5F7E-43D4-A740-4925F6C4B9C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2608" b="8370"/>
          <a:stretch/>
        </p:blipFill>
        <p:spPr>
          <a:xfrm>
            <a:off x="9356444" y="472602"/>
            <a:ext cx="2361784" cy="4663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A1142F-54CE-4703-9C13-65F1251DAE5F}"/>
              </a:ext>
            </a:extLst>
          </p:cNvPr>
          <p:cNvSpPr txBox="1"/>
          <p:nvPr/>
        </p:nvSpPr>
        <p:spPr>
          <a:xfrm>
            <a:off x="397838" y="348356"/>
            <a:ext cx="888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Verdana Pro Semibold" panose="020B0704030504040204" pitchFamily="34" charset="0"/>
              </a:rPr>
              <a:t>INITIALISATION DE LA CAISSE</a:t>
            </a:r>
            <a:endParaRPr lang="en-BE" sz="4000" dirty="0">
              <a:latin typeface="Verdana Pro Semibold" panose="020B070403050404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429319-EE25-4AE4-8519-806E40F14B02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D7F848-BAE8-434B-BBA5-AB7A0DBF1A93}"/>
              </a:ext>
            </a:extLst>
          </p:cNvPr>
          <p:cNvSpPr/>
          <p:nvPr/>
        </p:nvSpPr>
        <p:spPr>
          <a:xfrm>
            <a:off x="8477499" y="6110562"/>
            <a:ext cx="1466718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0</a:t>
            </a:r>
            <a:endParaRPr lang="en-BE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4D4AF78-B79A-442F-BB00-F7C5AC668B82}"/>
              </a:ext>
            </a:extLst>
          </p:cNvPr>
          <p:cNvSpPr/>
          <p:nvPr/>
        </p:nvSpPr>
        <p:spPr>
          <a:xfrm>
            <a:off x="8483849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7</a:t>
            </a:r>
            <a:endParaRPr lang="en-BE" sz="2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0DF4857-4D8F-4311-A65E-0F163A488FD9}"/>
              </a:ext>
            </a:extLst>
          </p:cNvPr>
          <p:cNvSpPr/>
          <p:nvPr/>
        </p:nvSpPr>
        <p:spPr>
          <a:xfrm>
            <a:off x="9216693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8</a:t>
            </a:r>
            <a:endParaRPr lang="en-BE" sz="2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1ADBF1B-B7C2-462E-8F5E-E1DE20B29368}"/>
              </a:ext>
            </a:extLst>
          </p:cNvPr>
          <p:cNvSpPr/>
          <p:nvPr/>
        </p:nvSpPr>
        <p:spPr>
          <a:xfrm>
            <a:off x="9954615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9</a:t>
            </a:r>
            <a:endParaRPr lang="en-BE" sz="20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29BCB73-1C24-4039-AF38-00DCAC3D5CD9}"/>
              </a:ext>
            </a:extLst>
          </p:cNvPr>
          <p:cNvSpPr/>
          <p:nvPr/>
        </p:nvSpPr>
        <p:spPr>
          <a:xfrm>
            <a:off x="8483849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4</a:t>
            </a:r>
            <a:endParaRPr lang="en-BE" sz="20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67465BA-D82C-4030-A7DF-D5EBE263A43F}"/>
              </a:ext>
            </a:extLst>
          </p:cNvPr>
          <p:cNvSpPr/>
          <p:nvPr/>
        </p:nvSpPr>
        <p:spPr>
          <a:xfrm>
            <a:off x="9216693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5</a:t>
            </a:r>
            <a:endParaRPr lang="en-BE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5B8487-8DD3-4F48-80E6-BA2E1E73630D}"/>
              </a:ext>
            </a:extLst>
          </p:cNvPr>
          <p:cNvSpPr/>
          <p:nvPr/>
        </p:nvSpPr>
        <p:spPr>
          <a:xfrm>
            <a:off x="9954615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6</a:t>
            </a:r>
            <a:endParaRPr lang="en-BE" sz="2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1075989-2447-4DA2-A579-90BBEDFA8901}"/>
              </a:ext>
            </a:extLst>
          </p:cNvPr>
          <p:cNvSpPr/>
          <p:nvPr/>
        </p:nvSpPr>
        <p:spPr>
          <a:xfrm>
            <a:off x="8483849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1</a:t>
            </a:r>
            <a:endParaRPr lang="en-BE" sz="20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4BE7D3F-FB59-4FDA-84BA-C799998CD2FD}"/>
              </a:ext>
            </a:extLst>
          </p:cNvPr>
          <p:cNvSpPr/>
          <p:nvPr/>
        </p:nvSpPr>
        <p:spPr>
          <a:xfrm>
            <a:off x="9216693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2</a:t>
            </a:r>
            <a:endParaRPr lang="en-BE" sz="2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5A1E566-37F3-4F7B-8BE0-3C7524C8180C}"/>
              </a:ext>
            </a:extLst>
          </p:cNvPr>
          <p:cNvSpPr/>
          <p:nvPr/>
        </p:nvSpPr>
        <p:spPr>
          <a:xfrm>
            <a:off x="9954615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3</a:t>
            </a:r>
            <a:endParaRPr lang="en-BE" sz="20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7D0D6D5-C5F3-442F-9BE1-0AFBAE5CED5D}"/>
              </a:ext>
            </a:extLst>
          </p:cNvPr>
          <p:cNvSpPr/>
          <p:nvPr/>
        </p:nvSpPr>
        <p:spPr>
          <a:xfrm>
            <a:off x="9954615" y="6126784"/>
            <a:ext cx="721174" cy="45532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,</a:t>
            </a:r>
            <a:endParaRPr lang="en-BE" sz="20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93CE35B-7513-4FBF-9940-3050FA30803D}"/>
              </a:ext>
            </a:extLst>
          </p:cNvPr>
          <p:cNvSpPr/>
          <p:nvPr/>
        </p:nvSpPr>
        <p:spPr>
          <a:xfrm>
            <a:off x="2579167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D27683D-AADB-421F-954A-5996B55EE422}"/>
              </a:ext>
            </a:extLst>
          </p:cNvPr>
          <p:cNvSpPr/>
          <p:nvPr/>
        </p:nvSpPr>
        <p:spPr>
          <a:xfrm>
            <a:off x="3705051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61C6FBE-9AA7-4864-A16B-9EFE5943E784}"/>
              </a:ext>
            </a:extLst>
          </p:cNvPr>
          <p:cNvSpPr/>
          <p:nvPr/>
        </p:nvSpPr>
        <p:spPr>
          <a:xfrm>
            <a:off x="483093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0814BCEF-354C-4173-86F7-EC4F2B7C85FF}"/>
              </a:ext>
            </a:extLst>
          </p:cNvPr>
          <p:cNvSpPr/>
          <p:nvPr/>
        </p:nvSpPr>
        <p:spPr>
          <a:xfrm>
            <a:off x="2579167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7F15D81-0CDB-49C8-A450-15DE3A5B1249}"/>
              </a:ext>
            </a:extLst>
          </p:cNvPr>
          <p:cNvSpPr/>
          <p:nvPr/>
        </p:nvSpPr>
        <p:spPr>
          <a:xfrm>
            <a:off x="3705051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C260836-FA3F-43E1-B44C-A379C34B27F4}"/>
              </a:ext>
            </a:extLst>
          </p:cNvPr>
          <p:cNvSpPr/>
          <p:nvPr/>
        </p:nvSpPr>
        <p:spPr>
          <a:xfrm>
            <a:off x="483093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9D4792DF-6B05-4E4D-9F90-09A97CD791D9}"/>
              </a:ext>
            </a:extLst>
          </p:cNvPr>
          <p:cNvSpPr/>
          <p:nvPr/>
        </p:nvSpPr>
        <p:spPr>
          <a:xfrm>
            <a:off x="2579167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557DE829-C621-45E2-99E3-AB9274FD8607}"/>
              </a:ext>
            </a:extLst>
          </p:cNvPr>
          <p:cNvSpPr/>
          <p:nvPr/>
        </p:nvSpPr>
        <p:spPr>
          <a:xfrm>
            <a:off x="3705051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E983BD6E-E275-4F31-AEE5-BBEF88F4D1EC}"/>
              </a:ext>
            </a:extLst>
          </p:cNvPr>
          <p:cNvSpPr/>
          <p:nvPr/>
        </p:nvSpPr>
        <p:spPr>
          <a:xfrm>
            <a:off x="2569339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87F1A2A0-2A7A-49CF-A66D-32A84CB64CC5}"/>
              </a:ext>
            </a:extLst>
          </p:cNvPr>
          <p:cNvSpPr/>
          <p:nvPr/>
        </p:nvSpPr>
        <p:spPr>
          <a:xfrm>
            <a:off x="3695223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BC68F-6CFC-477E-A1D0-762013929DEF}"/>
              </a:ext>
            </a:extLst>
          </p:cNvPr>
          <p:cNvSpPr/>
          <p:nvPr/>
        </p:nvSpPr>
        <p:spPr>
          <a:xfrm>
            <a:off x="482110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57D0797-C407-4B51-B82F-64CAE6BA35D6}"/>
              </a:ext>
            </a:extLst>
          </p:cNvPr>
          <p:cNvSpPr/>
          <p:nvPr/>
        </p:nvSpPr>
        <p:spPr>
          <a:xfrm>
            <a:off x="2565301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D6468525-E151-485F-BE10-5832074A6B88}"/>
              </a:ext>
            </a:extLst>
          </p:cNvPr>
          <p:cNvSpPr/>
          <p:nvPr/>
        </p:nvSpPr>
        <p:spPr>
          <a:xfrm>
            <a:off x="3691185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417D9873-2FE1-4944-B024-AC7DFDC6443A}"/>
              </a:ext>
            </a:extLst>
          </p:cNvPr>
          <p:cNvSpPr/>
          <p:nvPr/>
        </p:nvSpPr>
        <p:spPr>
          <a:xfrm>
            <a:off x="481706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pic>
        <p:nvPicPr>
          <p:cNvPr id="165" name="Picture 164">
            <a:extLst>
              <a:ext uri="{FF2B5EF4-FFF2-40B4-BE49-F238E27FC236}">
                <a16:creationId xmlns:a16="http://schemas.microsoft.com/office/drawing/2014/main" id="{E6D0D8E5-4C7F-4E87-B5B1-2D212E9B53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06059" y="1512406"/>
            <a:ext cx="648000" cy="345871"/>
          </a:xfrm>
          <a:prstGeom prst="rect">
            <a:avLst/>
          </a:prstGeom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1515B649-8836-4588-8C89-618EEF6ACD81}"/>
              </a:ext>
            </a:extLst>
          </p:cNvPr>
          <p:cNvSpPr txBox="1"/>
          <p:nvPr/>
        </p:nvSpPr>
        <p:spPr>
          <a:xfrm>
            <a:off x="2790924" y="1843102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67" name="Picture 166">
            <a:extLst>
              <a:ext uri="{FF2B5EF4-FFF2-40B4-BE49-F238E27FC236}">
                <a16:creationId xmlns:a16="http://schemas.microsoft.com/office/drawing/2014/main" id="{A5BEB683-D91C-41CF-AA36-6F8BEDB268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3144" y="1493714"/>
            <a:ext cx="648000" cy="345871"/>
          </a:xfrm>
          <a:prstGeom prst="rect">
            <a:avLst/>
          </a:prstGeom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9E2AE3A0-F213-488C-A5D4-B5A3E617DB2D}"/>
              </a:ext>
            </a:extLst>
          </p:cNvPr>
          <p:cNvSpPr txBox="1"/>
          <p:nvPr/>
        </p:nvSpPr>
        <p:spPr>
          <a:xfrm>
            <a:off x="3916689" y="1842336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69" name="Picture 168">
            <a:extLst>
              <a:ext uri="{FF2B5EF4-FFF2-40B4-BE49-F238E27FC236}">
                <a16:creationId xmlns:a16="http://schemas.microsoft.com/office/drawing/2014/main" id="{0C01A4B8-63AA-4131-9F15-394DC648C00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125" t="5870" r="6188" b="5212"/>
          <a:stretch/>
        </p:blipFill>
        <p:spPr>
          <a:xfrm>
            <a:off x="5042823" y="1493714"/>
            <a:ext cx="648000" cy="375640"/>
          </a:xfrm>
          <a:prstGeom prst="rect">
            <a:avLst/>
          </a:prstGeom>
        </p:spPr>
      </p:pic>
      <p:sp>
        <p:nvSpPr>
          <p:cNvPr id="170" name="TextBox 169">
            <a:extLst>
              <a:ext uri="{FF2B5EF4-FFF2-40B4-BE49-F238E27FC236}">
                <a16:creationId xmlns:a16="http://schemas.microsoft.com/office/drawing/2014/main" id="{B128AAFE-61D3-46C6-A888-E555174D8AA5}"/>
              </a:ext>
            </a:extLst>
          </p:cNvPr>
          <p:cNvSpPr txBox="1"/>
          <p:nvPr/>
        </p:nvSpPr>
        <p:spPr>
          <a:xfrm>
            <a:off x="5039677" y="1845996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35D3C67E-721A-46CB-BE86-6F46FA37385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1096" b="11600"/>
          <a:stretch/>
        </p:blipFill>
        <p:spPr>
          <a:xfrm>
            <a:off x="2806059" y="2397973"/>
            <a:ext cx="648000" cy="357814"/>
          </a:xfrm>
          <a:prstGeom prst="rect">
            <a:avLst/>
          </a:prstGeom>
        </p:spPr>
      </p:pic>
      <p:sp>
        <p:nvSpPr>
          <p:cNvPr id="172" name="TextBox 171">
            <a:extLst>
              <a:ext uri="{FF2B5EF4-FFF2-40B4-BE49-F238E27FC236}">
                <a16:creationId xmlns:a16="http://schemas.microsoft.com/office/drawing/2014/main" id="{34032369-7768-4692-9AA6-9CE1F6A53560}"/>
              </a:ext>
            </a:extLst>
          </p:cNvPr>
          <p:cNvSpPr txBox="1"/>
          <p:nvPr/>
        </p:nvSpPr>
        <p:spPr>
          <a:xfrm>
            <a:off x="2806059" y="2741620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3" name="Picture 172">
            <a:extLst>
              <a:ext uri="{FF2B5EF4-FFF2-40B4-BE49-F238E27FC236}">
                <a16:creationId xmlns:a16="http://schemas.microsoft.com/office/drawing/2014/main" id="{66A8CCE0-A475-424C-AE99-6F1367B1C95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03144" y="2383102"/>
            <a:ext cx="702000" cy="353220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45FD1745-CD45-4207-9E30-8ADB0DB7BF9C}"/>
              </a:ext>
            </a:extLst>
          </p:cNvPr>
          <p:cNvSpPr txBox="1"/>
          <p:nvPr/>
        </p:nvSpPr>
        <p:spPr>
          <a:xfrm>
            <a:off x="3909803" y="2730199"/>
            <a:ext cx="702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5" name="Picture 174">
            <a:extLst>
              <a:ext uri="{FF2B5EF4-FFF2-40B4-BE49-F238E27FC236}">
                <a16:creationId xmlns:a16="http://schemas.microsoft.com/office/drawing/2014/main" id="{6B027BDE-380B-4536-AC6B-ABB6AF3B955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18478" y="2391811"/>
            <a:ext cx="648000" cy="340723"/>
          </a:xfrm>
          <a:prstGeom prst="rect">
            <a:avLst/>
          </a:prstGeom>
        </p:spPr>
      </p:pic>
      <p:sp>
        <p:nvSpPr>
          <p:cNvPr id="176" name="TextBox 175">
            <a:extLst>
              <a:ext uri="{FF2B5EF4-FFF2-40B4-BE49-F238E27FC236}">
                <a16:creationId xmlns:a16="http://schemas.microsoft.com/office/drawing/2014/main" id="{57E793D7-F5C0-4C2D-A158-CCDEC2F15E36}"/>
              </a:ext>
            </a:extLst>
          </p:cNvPr>
          <p:cNvSpPr txBox="1"/>
          <p:nvPr/>
        </p:nvSpPr>
        <p:spPr>
          <a:xfrm>
            <a:off x="5007944" y="2709462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5 €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7" name="Picture 176">
            <a:extLst>
              <a:ext uri="{FF2B5EF4-FFF2-40B4-BE49-F238E27FC236}">
                <a16:creationId xmlns:a16="http://schemas.microsoft.com/office/drawing/2014/main" id="{94DDE816-3162-496E-AED9-FC10A28E111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06213" y="4152040"/>
            <a:ext cx="432000" cy="421920"/>
          </a:xfrm>
          <a:prstGeom prst="rect">
            <a:avLst/>
          </a:prstGeom>
        </p:spPr>
      </p:pic>
      <p:sp>
        <p:nvSpPr>
          <p:cNvPr id="178" name="TextBox 177">
            <a:extLst>
              <a:ext uri="{FF2B5EF4-FFF2-40B4-BE49-F238E27FC236}">
                <a16:creationId xmlns:a16="http://schemas.microsoft.com/office/drawing/2014/main" id="{0427EF7B-F8ED-40DB-BF34-13A9CFCCE9E4}"/>
              </a:ext>
            </a:extLst>
          </p:cNvPr>
          <p:cNvSpPr txBox="1"/>
          <p:nvPr/>
        </p:nvSpPr>
        <p:spPr>
          <a:xfrm>
            <a:off x="2781305" y="4557259"/>
            <a:ext cx="710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9" name="Picture 178">
            <a:extLst>
              <a:ext uri="{FF2B5EF4-FFF2-40B4-BE49-F238E27FC236}">
                <a16:creationId xmlns:a16="http://schemas.microsoft.com/office/drawing/2014/main" id="{02DE551F-08A9-48C9-9246-99739FACE05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32097" y="4141333"/>
            <a:ext cx="432000" cy="432000"/>
          </a:xfrm>
          <a:prstGeom prst="rect">
            <a:avLst/>
          </a:prstGeom>
        </p:spPr>
      </p:pic>
      <p:sp>
        <p:nvSpPr>
          <p:cNvPr id="180" name="TextBox 179">
            <a:extLst>
              <a:ext uri="{FF2B5EF4-FFF2-40B4-BE49-F238E27FC236}">
                <a16:creationId xmlns:a16="http://schemas.microsoft.com/office/drawing/2014/main" id="{2F667CBA-C8BD-47A8-A323-0672C0B5D422}"/>
              </a:ext>
            </a:extLst>
          </p:cNvPr>
          <p:cNvSpPr txBox="1"/>
          <p:nvPr/>
        </p:nvSpPr>
        <p:spPr>
          <a:xfrm>
            <a:off x="3919362" y="4546714"/>
            <a:ext cx="6730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1" name="Picture 180">
            <a:extLst>
              <a:ext uri="{FF2B5EF4-FFF2-40B4-BE49-F238E27FC236}">
                <a16:creationId xmlns:a16="http://schemas.microsoft.com/office/drawing/2014/main" id="{828C71B8-4ED9-47CA-AB9B-98124D09EF3A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4574" t="4922" r="3809" b="4296"/>
          <a:stretch/>
        </p:blipFill>
        <p:spPr>
          <a:xfrm>
            <a:off x="2914059" y="5045548"/>
            <a:ext cx="432000" cy="428064"/>
          </a:xfrm>
          <a:prstGeom prst="rect">
            <a:avLst/>
          </a:prstGeom>
        </p:spPr>
      </p:pic>
      <p:pic>
        <p:nvPicPr>
          <p:cNvPr id="182" name="Picture 181">
            <a:extLst>
              <a:ext uri="{FF2B5EF4-FFF2-40B4-BE49-F238E27FC236}">
                <a16:creationId xmlns:a16="http://schemas.microsoft.com/office/drawing/2014/main" id="{43399FBF-0E6D-4CA1-96B2-4495B5B2242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028985" y="5046289"/>
            <a:ext cx="432000" cy="432000"/>
          </a:xfrm>
          <a:prstGeom prst="rect">
            <a:avLst/>
          </a:prstGeom>
        </p:spPr>
      </p:pic>
      <p:pic>
        <p:nvPicPr>
          <p:cNvPr id="183" name="Picture 182">
            <a:extLst>
              <a:ext uri="{FF2B5EF4-FFF2-40B4-BE49-F238E27FC236}">
                <a16:creationId xmlns:a16="http://schemas.microsoft.com/office/drawing/2014/main" id="{118D1AEA-C3C6-402B-8D3E-312AD97E8C6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139992" y="5028031"/>
            <a:ext cx="432000" cy="433650"/>
          </a:xfrm>
          <a:prstGeom prst="rect">
            <a:avLst/>
          </a:prstGeom>
        </p:spPr>
      </p:pic>
      <p:sp>
        <p:nvSpPr>
          <p:cNvPr id="184" name="TextBox 183">
            <a:extLst>
              <a:ext uri="{FF2B5EF4-FFF2-40B4-BE49-F238E27FC236}">
                <a16:creationId xmlns:a16="http://schemas.microsoft.com/office/drawing/2014/main" id="{4D26C83E-E360-4D08-8615-543268264385}"/>
              </a:ext>
            </a:extLst>
          </p:cNvPr>
          <p:cNvSpPr txBox="1"/>
          <p:nvPr/>
        </p:nvSpPr>
        <p:spPr>
          <a:xfrm>
            <a:off x="2784107" y="5461681"/>
            <a:ext cx="710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485E570-5BEF-4525-B2AF-5AE0D2CA27C0}"/>
              </a:ext>
            </a:extLst>
          </p:cNvPr>
          <p:cNvSpPr txBox="1"/>
          <p:nvPr/>
        </p:nvSpPr>
        <p:spPr>
          <a:xfrm>
            <a:off x="3888658" y="5461681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0,20 €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CB19E3B3-9802-4D14-8209-65687B8BB4F7}"/>
              </a:ext>
            </a:extLst>
          </p:cNvPr>
          <p:cNvSpPr txBox="1"/>
          <p:nvPr/>
        </p:nvSpPr>
        <p:spPr>
          <a:xfrm>
            <a:off x="5022185" y="5461681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0,10 €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7" name="Picture 186">
            <a:extLst>
              <a:ext uri="{FF2B5EF4-FFF2-40B4-BE49-F238E27FC236}">
                <a16:creationId xmlns:a16="http://schemas.microsoft.com/office/drawing/2014/main" id="{2680A40A-C70D-429D-8ED2-DE969D4E050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902200" y="5928202"/>
            <a:ext cx="432000" cy="432000"/>
          </a:xfrm>
          <a:prstGeom prst="rect">
            <a:avLst/>
          </a:prstGeom>
        </p:spPr>
      </p:pic>
      <p:pic>
        <p:nvPicPr>
          <p:cNvPr id="188" name="Picture 187">
            <a:extLst>
              <a:ext uri="{FF2B5EF4-FFF2-40B4-BE49-F238E27FC236}">
                <a16:creationId xmlns:a16="http://schemas.microsoft.com/office/drawing/2014/main" id="{4B1BEA1B-F407-4327-926C-FCE39994B663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4608" t="3254" r="5000" b="5917"/>
          <a:stretch/>
        </p:blipFill>
        <p:spPr>
          <a:xfrm>
            <a:off x="4038144" y="5928202"/>
            <a:ext cx="432000" cy="431538"/>
          </a:xfrm>
          <a:prstGeom prst="rect">
            <a:avLst/>
          </a:prstGeom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43E54E84-024C-4B46-9EE5-756DED980BB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139992" y="5928202"/>
            <a:ext cx="432000" cy="432000"/>
          </a:xfrm>
          <a:prstGeom prst="rect">
            <a:avLst/>
          </a:prstGeom>
        </p:spPr>
      </p:pic>
      <p:sp>
        <p:nvSpPr>
          <p:cNvPr id="190" name="TextBox 189">
            <a:extLst>
              <a:ext uri="{FF2B5EF4-FFF2-40B4-BE49-F238E27FC236}">
                <a16:creationId xmlns:a16="http://schemas.microsoft.com/office/drawing/2014/main" id="{E22E5AF1-3F2F-428E-8549-AC801DAA6AF6}"/>
              </a:ext>
            </a:extLst>
          </p:cNvPr>
          <p:cNvSpPr txBox="1"/>
          <p:nvPr/>
        </p:nvSpPr>
        <p:spPr>
          <a:xfrm>
            <a:off x="2773793" y="6313590"/>
            <a:ext cx="7083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0,05 €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AC01DF2F-D963-4D59-9A6E-4826ECA3E979}"/>
              </a:ext>
            </a:extLst>
          </p:cNvPr>
          <p:cNvSpPr txBox="1"/>
          <p:nvPr/>
        </p:nvSpPr>
        <p:spPr>
          <a:xfrm>
            <a:off x="3896613" y="6315695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0,02 €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47094A42-2C74-46C4-96FE-76A4A67BDC27}"/>
              </a:ext>
            </a:extLst>
          </p:cNvPr>
          <p:cNvSpPr txBox="1"/>
          <p:nvPr/>
        </p:nvSpPr>
        <p:spPr>
          <a:xfrm>
            <a:off x="5023810" y="6329625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0,01 €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id="{99BEAFBB-F625-41F9-B188-663479634E59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3718" t="20904" r="65120" b="15174"/>
          <a:stretch/>
        </p:blipFill>
        <p:spPr>
          <a:xfrm>
            <a:off x="11223480" y="4785241"/>
            <a:ext cx="432000" cy="443081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E68DFC11-FB2C-43D4-897C-ABC69EDA1234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68837" t="21276" r="1" b="14802"/>
          <a:stretch/>
        </p:blipFill>
        <p:spPr>
          <a:xfrm>
            <a:off x="11246880" y="5801531"/>
            <a:ext cx="432000" cy="443081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BC306A04-4F24-49E7-B826-146BD24CE4BF}"/>
              </a:ext>
            </a:extLst>
          </p:cNvPr>
          <p:cNvSpPr txBox="1"/>
          <p:nvPr/>
        </p:nvSpPr>
        <p:spPr>
          <a:xfrm>
            <a:off x="10916173" y="5219232"/>
            <a:ext cx="109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Enregistrer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8804B46-C814-41A9-A6A1-F2AE6E7F2212}"/>
              </a:ext>
            </a:extLst>
          </p:cNvPr>
          <p:cNvSpPr txBox="1"/>
          <p:nvPr/>
        </p:nvSpPr>
        <p:spPr>
          <a:xfrm>
            <a:off x="11059630" y="6236053"/>
            <a:ext cx="806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Annuler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7F1FAA-7E82-446E-A006-4E0A0C5FACF1}"/>
              </a:ext>
            </a:extLst>
          </p:cNvPr>
          <p:cNvSpPr txBox="1"/>
          <p:nvPr/>
        </p:nvSpPr>
        <p:spPr>
          <a:xfrm>
            <a:off x="8477499" y="1371064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 5   *   20,00 € = 100,00 €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7A7B452-14D3-410D-8E0A-7B0B210EA3B8}"/>
              </a:ext>
            </a:extLst>
          </p:cNvPr>
          <p:cNvSpPr txBox="1"/>
          <p:nvPr/>
        </p:nvSpPr>
        <p:spPr>
          <a:xfrm>
            <a:off x="8477499" y="1599947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10   *   10,00 € = 100,00 €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8769000-DB51-40CA-9C64-356A2377AF95}"/>
              </a:ext>
            </a:extLst>
          </p:cNvPr>
          <p:cNvSpPr txBox="1"/>
          <p:nvPr/>
        </p:nvSpPr>
        <p:spPr>
          <a:xfrm>
            <a:off x="8477499" y="1828830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20   *     5,00 € = 100,00 €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CFAD5BBF-7247-44C1-AEC9-EC0A16DE3552}"/>
              </a:ext>
            </a:extLst>
          </p:cNvPr>
          <p:cNvSpPr txBox="1"/>
          <p:nvPr/>
        </p:nvSpPr>
        <p:spPr>
          <a:xfrm>
            <a:off x="8477499" y="2057713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25   *     2,00 € =   50,00 €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6F5FB12-CC1B-418A-B7C7-2AE9DC99251A}"/>
              </a:ext>
            </a:extLst>
          </p:cNvPr>
          <p:cNvSpPr txBox="1"/>
          <p:nvPr/>
        </p:nvSpPr>
        <p:spPr>
          <a:xfrm>
            <a:off x="8477499" y="2286596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50   *     1,00 € =   50,00 €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5BEC6934-A85B-4364-969A-9AB92009CE1A}"/>
              </a:ext>
            </a:extLst>
          </p:cNvPr>
          <p:cNvSpPr txBox="1"/>
          <p:nvPr/>
        </p:nvSpPr>
        <p:spPr>
          <a:xfrm>
            <a:off x="8477499" y="2515479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50   *     0,50 € =   25,00 €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A3CA279-69FF-4E46-A375-38382C1EB24F}"/>
              </a:ext>
            </a:extLst>
          </p:cNvPr>
          <p:cNvSpPr txBox="1"/>
          <p:nvPr/>
        </p:nvSpPr>
        <p:spPr>
          <a:xfrm>
            <a:off x="10345783" y="4165570"/>
            <a:ext cx="1585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TOTAL : 425,00 €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195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BD7735-6B1D-4AC9-AA72-75FF01F29F5F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C4F73-4A05-4506-8F83-980045E76B72}"/>
              </a:ext>
            </a:extLst>
          </p:cNvPr>
          <p:cNvSpPr/>
          <p:nvPr/>
        </p:nvSpPr>
        <p:spPr>
          <a:xfrm>
            <a:off x="8331694" y="1333130"/>
            <a:ext cx="3608772" cy="311458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19C76-AAD5-47CF-921B-52D986EEE849}"/>
              </a:ext>
            </a:extLst>
          </p:cNvPr>
          <p:cNvSpPr/>
          <p:nvPr/>
        </p:nvSpPr>
        <p:spPr>
          <a:xfrm>
            <a:off x="8331694" y="4608991"/>
            <a:ext cx="2516819" cy="200931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BAC4A8-0CCC-4DD8-B662-97571831E53F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19ADF0-5F7E-43D4-A740-4925F6C4B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8" b="8370"/>
          <a:stretch/>
        </p:blipFill>
        <p:spPr>
          <a:xfrm>
            <a:off x="9356444" y="472602"/>
            <a:ext cx="2361784" cy="4663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A1142F-54CE-4703-9C13-65F1251DAE5F}"/>
              </a:ext>
            </a:extLst>
          </p:cNvPr>
          <p:cNvSpPr txBox="1"/>
          <p:nvPr/>
        </p:nvSpPr>
        <p:spPr>
          <a:xfrm>
            <a:off x="2066544" y="348356"/>
            <a:ext cx="6118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Verdana Pro Semibold" panose="020B0704030504040204" pitchFamily="34" charset="0"/>
              </a:rPr>
              <a:t>MISE EN SECURITE</a:t>
            </a:r>
            <a:endParaRPr lang="en-BE" sz="4000" dirty="0">
              <a:latin typeface="Verdana Pro Semibold" panose="020B070403050404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5ADAE7A-0BAC-487E-8879-49234753C12B}"/>
              </a:ext>
            </a:extLst>
          </p:cNvPr>
          <p:cNvSpPr/>
          <p:nvPr/>
        </p:nvSpPr>
        <p:spPr>
          <a:xfrm>
            <a:off x="8477499" y="6110562"/>
            <a:ext cx="1466718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0</a:t>
            </a:r>
            <a:endParaRPr lang="en-BE" sz="2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4A7363E-D1DF-4ADC-8D93-311DD074D397}"/>
              </a:ext>
            </a:extLst>
          </p:cNvPr>
          <p:cNvSpPr/>
          <p:nvPr/>
        </p:nvSpPr>
        <p:spPr>
          <a:xfrm>
            <a:off x="8483849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7</a:t>
            </a:r>
            <a:endParaRPr lang="en-BE" sz="2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1D8E4CC-9D7E-421B-B331-8BD8B3CD4489}"/>
              </a:ext>
            </a:extLst>
          </p:cNvPr>
          <p:cNvSpPr/>
          <p:nvPr/>
        </p:nvSpPr>
        <p:spPr>
          <a:xfrm>
            <a:off x="9216693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8</a:t>
            </a:r>
            <a:endParaRPr lang="en-BE" sz="20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80BF546-0855-4328-A003-5C3896FA7714}"/>
              </a:ext>
            </a:extLst>
          </p:cNvPr>
          <p:cNvSpPr/>
          <p:nvPr/>
        </p:nvSpPr>
        <p:spPr>
          <a:xfrm>
            <a:off x="9954615" y="4654604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9</a:t>
            </a:r>
            <a:endParaRPr lang="en-BE" sz="20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07AA552-653F-4D62-87D4-F139D5FD6AAA}"/>
              </a:ext>
            </a:extLst>
          </p:cNvPr>
          <p:cNvSpPr/>
          <p:nvPr/>
        </p:nvSpPr>
        <p:spPr>
          <a:xfrm>
            <a:off x="8483849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4</a:t>
            </a:r>
            <a:endParaRPr lang="en-BE" sz="2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E68AF2C-CDF3-4946-88C1-F23368C99661}"/>
              </a:ext>
            </a:extLst>
          </p:cNvPr>
          <p:cNvSpPr/>
          <p:nvPr/>
        </p:nvSpPr>
        <p:spPr>
          <a:xfrm>
            <a:off x="9216693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5</a:t>
            </a:r>
            <a:endParaRPr lang="en-BE" sz="20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3ECCBD2-D12C-4FD9-8D1F-E7838C5EB725}"/>
              </a:ext>
            </a:extLst>
          </p:cNvPr>
          <p:cNvSpPr/>
          <p:nvPr/>
        </p:nvSpPr>
        <p:spPr>
          <a:xfrm>
            <a:off x="9954615" y="5145331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6</a:t>
            </a:r>
            <a:endParaRPr lang="en-BE" sz="2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933BED9-B2B4-42D7-9B92-4B734C67B00D}"/>
              </a:ext>
            </a:extLst>
          </p:cNvPr>
          <p:cNvSpPr/>
          <p:nvPr/>
        </p:nvSpPr>
        <p:spPr>
          <a:xfrm>
            <a:off x="8483849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1</a:t>
            </a:r>
            <a:endParaRPr lang="en-BE" sz="20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C2BF3D1-108F-4D07-A6DC-05DB37D69604}"/>
              </a:ext>
            </a:extLst>
          </p:cNvPr>
          <p:cNvSpPr/>
          <p:nvPr/>
        </p:nvSpPr>
        <p:spPr>
          <a:xfrm>
            <a:off x="9216693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2</a:t>
            </a:r>
            <a:endParaRPr lang="en-BE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40A6104-D657-4E9F-80E9-C21AAC6CF4FD}"/>
              </a:ext>
            </a:extLst>
          </p:cNvPr>
          <p:cNvSpPr/>
          <p:nvPr/>
        </p:nvSpPr>
        <p:spPr>
          <a:xfrm>
            <a:off x="9954615" y="5636058"/>
            <a:ext cx="721174" cy="4715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3</a:t>
            </a:r>
            <a:endParaRPr lang="en-BE" sz="2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E9BECBC-A845-40A7-BBC5-6D1559F7EF30}"/>
              </a:ext>
            </a:extLst>
          </p:cNvPr>
          <p:cNvSpPr/>
          <p:nvPr/>
        </p:nvSpPr>
        <p:spPr>
          <a:xfrm>
            <a:off x="9954615" y="6126784"/>
            <a:ext cx="721174" cy="45532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,</a:t>
            </a:r>
            <a:endParaRPr lang="en-BE" sz="2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0A78825-9DC6-4401-8C15-599416F37E15}"/>
              </a:ext>
            </a:extLst>
          </p:cNvPr>
          <p:cNvSpPr/>
          <p:nvPr/>
        </p:nvSpPr>
        <p:spPr>
          <a:xfrm>
            <a:off x="292628" y="5794244"/>
            <a:ext cx="985440" cy="8125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A965E95-20FA-48E0-BD35-ACC2F58876F1}"/>
              </a:ext>
            </a:extLst>
          </p:cNvPr>
          <p:cNvSpPr/>
          <p:nvPr/>
        </p:nvSpPr>
        <p:spPr>
          <a:xfrm>
            <a:off x="292628" y="4863024"/>
            <a:ext cx="985440" cy="8584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2C99782-EF3D-4710-9DE2-94249DEB50A0}"/>
              </a:ext>
            </a:extLst>
          </p:cNvPr>
          <p:cNvSpPr/>
          <p:nvPr/>
        </p:nvSpPr>
        <p:spPr>
          <a:xfrm>
            <a:off x="292628" y="3996900"/>
            <a:ext cx="97552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DA0033E-461B-4556-A433-827392740BC9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1461B91-C171-4F3F-BF70-8C0BE6547367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4E1EA80-FD7C-4136-A6BE-C109CB8A5F0B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65AE3D2-A328-45EB-8894-AA2593AA49CF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FE59598D-205D-418A-AC6E-FA1B9FDA8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88259E25-5546-4609-BDCF-963DC9EE4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A31470FB-2BBB-48B9-8D94-62C60C0CDB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40369F05-EBB3-4B08-BDEF-0E4B3AFACF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139391C-73F3-41AA-9A21-472961F5B5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28082FB9-E8E3-44BF-87CD-5E0A44910E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1A6BA16B-25B3-4904-9530-634557CCBE86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9267510-9357-4E1A-9F3B-3C3E142B04C2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4706D21-C95B-48EF-8C70-DAA7B1E5A0FA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23619C2-8650-4418-ABF4-11993FDAA013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C77364B-8338-48A6-AF55-55A658782B55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C6D8E7B-31FD-4808-B952-0D572DF534EE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7D9E9A0-6D92-44E3-A053-149D78E4CEF7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C519A0A-457D-444B-8888-51442DB5CB86}"/>
              </a:ext>
            </a:extLst>
          </p:cNvPr>
          <p:cNvSpPr/>
          <p:nvPr/>
        </p:nvSpPr>
        <p:spPr>
          <a:xfrm>
            <a:off x="2579167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F69BF98-C142-46FE-836B-767B7642193D}"/>
              </a:ext>
            </a:extLst>
          </p:cNvPr>
          <p:cNvSpPr/>
          <p:nvPr/>
        </p:nvSpPr>
        <p:spPr>
          <a:xfrm>
            <a:off x="3705051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5EFC682-92C4-423C-94A9-3EAF1D9CD112}"/>
              </a:ext>
            </a:extLst>
          </p:cNvPr>
          <p:cNvSpPr/>
          <p:nvPr/>
        </p:nvSpPr>
        <p:spPr>
          <a:xfrm>
            <a:off x="4830935" y="135557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5F48E75-D92E-4C7C-BAAB-19213F71A6BC}"/>
              </a:ext>
            </a:extLst>
          </p:cNvPr>
          <p:cNvSpPr/>
          <p:nvPr/>
        </p:nvSpPr>
        <p:spPr>
          <a:xfrm>
            <a:off x="2579167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7E0F56F-FE09-4E0C-9B09-C044BD8C8F14}"/>
              </a:ext>
            </a:extLst>
          </p:cNvPr>
          <p:cNvSpPr/>
          <p:nvPr/>
        </p:nvSpPr>
        <p:spPr>
          <a:xfrm>
            <a:off x="3705051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48E5919-9A29-4BA1-A079-D0C882215B0B}"/>
              </a:ext>
            </a:extLst>
          </p:cNvPr>
          <p:cNvSpPr/>
          <p:nvPr/>
        </p:nvSpPr>
        <p:spPr>
          <a:xfrm>
            <a:off x="4830935" y="2246488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D75E669-654F-4E0B-A9AB-1756DD69B703}"/>
              </a:ext>
            </a:extLst>
          </p:cNvPr>
          <p:cNvSpPr/>
          <p:nvPr/>
        </p:nvSpPr>
        <p:spPr>
          <a:xfrm>
            <a:off x="2579167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CCAE6FC-AAA6-429D-A789-74916FA59459}"/>
              </a:ext>
            </a:extLst>
          </p:cNvPr>
          <p:cNvSpPr/>
          <p:nvPr/>
        </p:nvSpPr>
        <p:spPr>
          <a:xfrm>
            <a:off x="3705051" y="4034766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DFA9A84-E900-4F5A-AAB8-CA74C99B8C31}"/>
              </a:ext>
            </a:extLst>
          </p:cNvPr>
          <p:cNvSpPr/>
          <p:nvPr/>
        </p:nvSpPr>
        <p:spPr>
          <a:xfrm>
            <a:off x="2569339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F6F858C-F224-4558-A20D-483CF9708970}"/>
              </a:ext>
            </a:extLst>
          </p:cNvPr>
          <p:cNvSpPr/>
          <p:nvPr/>
        </p:nvSpPr>
        <p:spPr>
          <a:xfrm>
            <a:off x="3695223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59135CD-5CFC-4B6D-96F9-E0EEFAF9372A}"/>
              </a:ext>
            </a:extLst>
          </p:cNvPr>
          <p:cNvSpPr/>
          <p:nvPr/>
        </p:nvSpPr>
        <p:spPr>
          <a:xfrm>
            <a:off x="4821107" y="4931492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3344B24-EC10-490A-AB35-D0F9669F6B74}"/>
              </a:ext>
            </a:extLst>
          </p:cNvPr>
          <p:cNvSpPr/>
          <p:nvPr/>
        </p:nvSpPr>
        <p:spPr>
          <a:xfrm>
            <a:off x="2565301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89A4A2F-D147-4732-8193-CD545160B2D3}"/>
              </a:ext>
            </a:extLst>
          </p:cNvPr>
          <p:cNvSpPr/>
          <p:nvPr/>
        </p:nvSpPr>
        <p:spPr>
          <a:xfrm>
            <a:off x="3691185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CC0E2FA-CCA0-4B95-A7F8-FF79513E0CBE}"/>
              </a:ext>
            </a:extLst>
          </p:cNvPr>
          <p:cNvSpPr/>
          <p:nvPr/>
        </p:nvSpPr>
        <p:spPr>
          <a:xfrm>
            <a:off x="4817069" y="5822410"/>
            <a:ext cx="1086093" cy="8068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64F3C34D-C7D4-4299-9A7B-EEF702A528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06059" y="1512406"/>
            <a:ext cx="648000" cy="345871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FCBB6DAE-07A0-431F-A5DF-649632678DDB}"/>
              </a:ext>
            </a:extLst>
          </p:cNvPr>
          <p:cNvSpPr txBox="1"/>
          <p:nvPr/>
        </p:nvSpPr>
        <p:spPr>
          <a:xfrm>
            <a:off x="2790924" y="1843102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2CF8008-73E9-4C5A-A7BA-14CC42F45E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3144" y="1493714"/>
            <a:ext cx="648000" cy="345871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FEC9C261-5BAD-4AA2-A451-7E4C740D754F}"/>
              </a:ext>
            </a:extLst>
          </p:cNvPr>
          <p:cNvSpPr txBox="1"/>
          <p:nvPr/>
        </p:nvSpPr>
        <p:spPr>
          <a:xfrm>
            <a:off x="3916689" y="1842336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00C5052-E06D-4D9E-BEF4-A217E342892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125" t="5870" r="6188" b="5212"/>
          <a:stretch/>
        </p:blipFill>
        <p:spPr>
          <a:xfrm>
            <a:off x="5042823" y="1493714"/>
            <a:ext cx="648000" cy="37564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6AD7EA8B-1D07-4C9C-AB6F-5CF9ED21ECCB}"/>
              </a:ext>
            </a:extLst>
          </p:cNvPr>
          <p:cNvSpPr txBox="1"/>
          <p:nvPr/>
        </p:nvSpPr>
        <p:spPr>
          <a:xfrm>
            <a:off x="5039677" y="1845996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C0D1BAAF-7267-486F-B3C7-97568DDB4B7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1096" b="11600"/>
          <a:stretch/>
        </p:blipFill>
        <p:spPr>
          <a:xfrm>
            <a:off x="2806059" y="2397973"/>
            <a:ext cx="648000" cy="357814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A660EAD8-183E-4B44-906B-FEFEB7E41A59}"/>
              </a:ext>
            </a:extLst>
          </p:cNvPr>
          <p:cNvSpPr txBox="1"/>
          <p:nvPr/>
        </p:nvSpPr>
        <p:spPr>
          <a:xfrm>
            <a:off x="2806059" y="2741620"/>
            <a:ext cx="6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0518D443-93A8-4131-A138-1B3AC2D4B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03144" y="2383102"/>
            <a:ext cx="702000" cy="353220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64DB7B9F-1FAC-4E9C-A17D-1DD2E8E05777}"/>
              </a:ext>
            </a:extLst>
          </p:cNvPr>
          <p:cNvSpPr txBox="1"/>
          <p:nvPr/>
        </p:nvSpPr>
        <p:spPr>
          <a:xfrm>
            <a:off x="3909803" y="2730199"/>
            <a:ext cx="702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41EB4EC3-C93F-4153-B37C-BD6776C70F3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18478" y="2391811"/>
            <a:ext cx="648000" cy="340723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F01A3B64-3209-456F-83B8-208D9B54710A}"/>
              </a:ext>
            </a:extLst>
          </p:cNvPr>
          <p:cNvSpPr txBox="1"/>
          <p:nvPr/>
        </p:nvSpPr>
        <p:spPr>
          <a:xfrm>
            <a:off x="5007944" y="2709462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5 €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BE128C44-7A75-44AB-B6B3-F6138EA9DDB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06213" y="4152040"/>
            <a:ext cx="432000" cy="421920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DC93DE14-FC78-4C45-9C69-6DBB4448C7CE}"/>
              </a:ext>
            </a:extLst>
          </p:cNvPr>
          <p:cNvSpPr txBox="1"/>
          <p:nvPr/>
        </p:nvSpPr>
        <p:spPr>
          <a:xfrm>
            <a:off x="2781305" y="4557259"/>
            <a:ext cx="710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2 €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92202D49-7FAA-4FFF-B247-4AB9BFF9E39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32097" y="4141333"/>
            <a:ext cx="432000" cy="432000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61761076-0D07-41B2-9D5A-3D049971159E}"/>
              </a:ext>
            </a:extLst>
          </p:cNvPr>
          <p:cNvSpPr txBox="1"/>
          <p:nvPr/>
        </p:nvSpPr>
        <p:spPr>
          <a:xfrm>
            <a:off x="3919362" y="4546714"/>
            <a:ext cx="6730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1 €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id="{30211A08-E657-4E53-BC7F-8014E1A39CBC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4574" t="4922" r="3809" b="4296"/>
          <a:stretch/>
        </p:blipFill>
        <p:spPr>
          <a:xfrm>
            <a:off x="2914059" y="5045548"/>
            <a:ext cx="432000" cy="428064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DC5B0F9E-D108-42C0-892B-E65119EEB15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028985" y="5046289"/>
            <a:ext cx="432000" cy="43200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16EB025E-3635-4871-B7F0-0DACD19C88D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139992" y="5028031"/>
            <a:ext cx="432000" cy="433650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745E1810-2C16-42FC-BF8E-90F74AC85170}"/>
              </a:ext>
            </a:extLst>
          </p:cNvPr>
          <p:cNvSpPr txBox="1"/>
          <p:nvPr/>
        </p:nvSpPr>
        <p:spPr>
          <a:xfrm>
            <a:off x="2784107" y="5461681"/>
            <a:ext cx="710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0,50 €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3EC8027-C54B-4C01-9ED4-AF76074F16E0}"/>
              </a:ext>
            </a:extLst>
          </p:cNvPr>
          <p:cNvSpPr txBox="1"/>
          <p:nvPr/>
        </p:nvSpPr>
        <p:spPr>
          <a:xfrm>
            <a:off x="3888658" y="5461681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0,20 €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58742D6-CFD0-488F-9503-1A440B756836}"/>
              </a:ext>
            </a:extLst>
          </p:cNvPr>
          <p:cNvSpPr txBox="1"/>
          <p:nvPr/>
        </p:nvSpPr>
        <p:spPr>
          <a:xfrm>
            <a:off x="5022185" y="5461681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0,10 €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41B85A3-30B7-4272-AE9E-A3AFBB8045B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902200" y="5928202"/>
            <a:ext cx="432000" cy="43200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22000910-94B3-4DCC-BF6C-E086C47546AE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4608" t="3254" r="5000" b="5917"/>
          <a:stretch/>
        </p:blipFill>
        <p:spPr>
          <a:xfrm>
            <a:off x="4038144" y="5928202"/>
            <a:ext cx="432000" cy="431538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DA9A89AB-2FE1-47FE-A8BB-C0AF9F33F132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139992" y="5928202"/>
            <a:ext cx="432000" cy="432000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AEFCE620-4333-4283-8B6A-B19078B03F2E}"/>
              </a:ext>
            </a:extLst>
          </p:cNvPr>
          <p:cNvSpPr txBox="1"/>
          <p:nvPr/>
        </p:nvSpPr>
        <p:spPr>
          <a:xfrm>
            <a:off x="2773793" y="6313590"/>
            <a:ext cx="7083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0,05 €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AEB6EBE-E124-4164-816D-0A94AF895581}"/>
              </a:ext>
            </a:extLst>
          </p:cNvPr>
          <p:cNvSpPr txBox="1"/>
          <p:nvPr/>
        </p:nvSpPr>
        <p:spPr>
          <a:xfrm>
            <a:off x="3896613" y="6315695"/>
            <a:ext cx="734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0,02 €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C8EF45F5-2E3C-4A68-A870-5F2612887A90}"/>
              </a:ext>
            </a:extLst>
          </p:cNvPr>
          <p:cNvSpPr txBox="1"/>
          <p:nvPr/>
        </p:nvSpPr>
        <p:spPr>
          <a:xfrm>
            <a:off x="5023810" y="6329625"/>
            <a:ext cx="697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0,01 €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BE702ECB-3C7B-4974-8849-88D844C16919}"/>
              </a:ext>
            </a:extLst>
          </p:cNvPr>
          <p:cNvSpPr/>
          <p:nvPr/>
        </p:nvSpPr>
        <p:spPr>
          <a:xfrm>
            <a:off x="10933590" y="5625306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097B9C5-BE8A-4E99-AC1C-2148BEFCCCEE}"/>
              </a:ext>
            </a:extLst>
          </p:cNvPr>
          <p:cNvSpPr/>
          <p:nvPr/>
        </p:nvSpPr>
        <p:spPr>
          <a:xfrm>
            <a:off x="10933591" y="4608990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95635332-FB29-4CCD-88D7-F0394E345707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3718" t="20904" r="65120" b="15174"/>
          <a:stretch/>
        </p:blipFill>
        <p:spPr>
          <a:xfrm>
            <a:off x="11223480" y="4785241"/>
            <a:ext cx="432000" cy="443081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B0E829BE-3945-4D07-9E64-045B2CC00FEB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68837" t="21276" r="1" b="14802"/>
          <a:stretch/>
        </p:blipFill>
        <p:spPr>
          <a:xfrm>
            <a:off x="11246880" y="5801531"/>
            <a:ext cx="432000" cy="443081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3E3541D9-B52D-4711-A905-967C5BA1235F}"/>
              </a:ext>
            </a:extLst>
          </p:cNvPr>
          <p:cNvSpPr txBox="1"/>
          <p:nvPr/>
        </p:nvSpPr>
        <p:spPr>
          <a:xfrm>
            <a:off x="10916173" y="5219232"/>
            <a:ext cx="109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Enregistrer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CBBA65F-17FD-4F26-B700-99E340FB55CC}"/>
              </a:ext>
            </a:extLst>
          </p:cNvPr>
          <p:cNvSpPr txBox="1"/>
          <p:nvPr/>
        </p:nvSpPr>
        <p:spPr>
          <a:xfrm>
            <a:off x="11059630" y="6236053"/>
            <a:ext cx="806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Annuler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A16551F-ADBE-45CB-BD2F-993B70CDB868}"/>
              </a:ext>
            </a:extLst>
          </p:cNvPr>
          <p:cNvSpPr txBox="1"/>
          <p:nvPr/>
        </p:nvSpPr>
        <p:spPr>
          <a:xfrm>
            <a:off x="8383304" y="1371064"/>
            <a:ext cx="3557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Mise 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en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1000" i="1" dirty="0">
                <a:latin typeface="Verdana" panose="020B0604030504040204" pitchFamily="34" charset="0"/>
                <a:ea typeface="Verdana" panose="020B0604030504040204" pitchFamily="34" charset="0"/>
              </a:rPr>
              <a:t>n°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du </a:t>
            </a:r>
            <a:r>
              <a:rPr lang="en-GB" sz="1000" i="1" dirty="0">
                <a:latin typeface="Verdana" panose="020B0604030504040204" pitchFamily="34" charset="0"/>
                <a:ea typeface="Verdana" panose="020B0604030504040204" pitchFamily="34" charset="0"/>
              </a:rPr>
              <a:t>dd/mm/</a:t>
            </a:r>
            <a:r>
              <a:rPr lang="en-GB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yy</a:t>
            </a:r>
            <a:r>
              <a:rPr lang="en-GB" sz="1000" i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à </a:t>
            </a:r>
            <a:r>
              <a:rPr lang="en-GB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hh:mm</a:t>
            </a:r>
            <a:endParaRPr lang="en-BE" sz="1000" i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FB8DFAA-3A1D-4E1A-92F0-7D867BA976F1}"/>
              </a:ext>
            </a:extLst>
          </p:cNvPr>
          <p:cNvSpPr txBox="1"/>
          <p:nvPr/>
        </p:nvSpPr>
        <p:spPr>
          <a:xfrm>
            <a:off x="8383304" y="1696749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Par (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pers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1) : 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C4E5942-5206-409E-8709-E51F3C9EB6CA}"/>
              </a:ext>
            </a:extLst>
          </p:cNvPr>
          <p:cNvSpPr txBox="1"/>
          <p:nvPr/>
        </p:nvSpPr>
        <p:spPr>
          <a:xfrm>
            <a:off x="8383304" y="1962152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Par (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pers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2) : 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4A9F7D8-E0DB-428F-B313-F489F3644CBE}"/>
              </a:ext>
            </a:extLst>
          </p:cNvPr>
          <p:cNvSpPr/>
          <p:nvPr/>
        </p:nvSpPr>
        <p:spPr>
          <a:xfrm>
            <a:off x="9421267" y="1714101"/>
            <a:ext cx="2382723" cy="208319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A4B71391-7018-4E0E-8FE8-1253E1784E19}"/>
              </a:ext>
            </a:extLst>
          </p:cNvPr>
          <p:cNvSpPr/>
          <p:nvPr/>
        </p:nvSpPr>
        <p:spPr>
          <a:xfrm>
            <a:off x="9421267" y="1979537"/>
            <a:ext cx="2382723" cy="208319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D209EC1-CFEB-41E1-ACF9-11728EF351B9}"/>
              </a:ext>
            </a:extLst>
          </p:cNvPr>
          <p:cNvSpPr txBox="1"/>
          <p:nvPr/>
        </p:nvSpPr>
        <p:spPr>
          <a:xfrm>
            <a:off x="8477499" y="2416099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10   *   50,00 € = 500,00 €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2A6F274-211C-44A7-A96B-8F7BD0347E8F}"/>
              </a:ext>
            </a:extLst>
          </p:cNvPr>
          <p:cNvSpPr txBox="1"/>
          <p:nvPr/>
        </p:nvSpPr>
        <p:spPr>
          <a:xfrm>
            <a:off x="8477499" y="2644982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40   *   20,00 € = 800,00 €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859E44D-CDC0-44CB-B239-6495C98EC036}"/>
              </a:ext>
            </a:extLst>
          </p:cNvPr>
          <p:cNvSpPr txBox="1"/>
          <p:nvPr/>
        </p:nvSpPr>
        <p:spPr>
          <a:xfrm>
            <a:off x="8477499" y="2873865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50   *   10,00 € = 500,00 €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956AA86-E805-4587-988F-E0CF3946DBA8}"/>
              </a:ext>
            </a:extLst>
          </p:cNvPr>
          <p:cNvSpPr txBox="1"/>
          <p:nvPr/>
        </p:nvSpPr>
        <p:spPr>
          <a:xfrm>
            <a:off x="8477499" y="3102748"/>
            <a:ext cx="2105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30   *     5,00 € = 150,00 €</a:t>
            </a:r>
            <a:endParaRPr lang="en-BE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E2512CA-348D-45B3-8539-51CF8590FEFC}"/>
              </a:ext>
            </a:extLst>
          </p:cNvPr>
          <p:cNvSpPr txBox="1"/>
          <p:nvPr/>
        </p:nvSpPr>
        <p:spPr>
          <a:xfrm>
            <a:off x="10249989" y="4171070"/>
            <a:ext cx="1681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TOTAL : 1950,00 €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A99E8A52-C58B-4DFE-831A-8A81843910F1}"/>
              </a:ext>
            </a:extLst>
          </p:cNvPr>
          <p:cNvSpPr/>
          <p:nvPr/>
        </p:nvSpPr>
        <p:spPr>
          <a:xfrm>
            <a:off x="5960205" y="4931492"/>
            <a:ext cx="2241755" cy="16977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B441C7E8-FD15-45F1-B86F-9A1BDE5C6592}"/>
              </a:ext>
            </a:extLst>
          </p:cNvPr>
          <p:cNvSpPr txBox="1"/>
          <p:nvPr/>
        </p:nvSpPr>
        <p:spPr>
          <a:xfrm>
            <a:off x="6403920" y="6211656"/>
            <a:ext cx="1322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Imprimer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F82D2953-7665-4B71-A0F4-051DAFBD8FA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502716" y="5116235"/>
            <a:ext cx="1107497" cy="110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3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BD7735-6B1D-4AC9-AA72-75FF01F29F5F}"/>
              </a:ext>
            </a:extLst>
          </p:cNvPr>
          <p:cNvSpPr/>
          <p:nvPr/>
        </p:nvSpPr>
        <p:spPr>
          <a:xfrm>
            <a:off x="260412" y="239697"/>
            <a:ext cx="11680054" cy="93215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7A94E1-662E-4F5C-83EC-B6DB22EA05F7}"/>
              </a:ext>
            </a:extLst>
          </p:cNvPr>
          <p:cNvSpPr/>
          <p:nvPr/>
        </p:nvSpPr>
        <p:spPr>
          <a:xfrm>
            <a:off x="1433744" y="1333130"/>
            <a:ext cx="6751468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C4F73-4A05-4506-8F83-980045E76B72}"/>
              </a:ext>
            </a:extLst>
          </p:cNvPr>
          <p:cNvSpPr/>
          <p:nvPr/>
        </p:nvSpPr>
        <p:spPr>
          <a:xfrm>
            <a:off x="8331694" y="1333130"/>
            <a:ext cx="3608772" cy="311458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19C76-AAD5-47CF-921B-52D986EEE849}"/>
              </a:ext>
            </a:extLst>
          </p:cNvPr>
          <p:cNvSpPr/>
          <p:nvPr/>
        </p:nvSpPr>
        <p:spPr>
          <a:xfrm>
            <a:off x="8331694" y="4608991"/>
            <a:ext cx="2516819" cy="200931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BAC4A8-0CCC-4DD8-B662-97571831E53F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19ADF0-5F7E-43D4-A740-4925F6C4B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8" b="8370"/>
          <a:stretch/>
        </p:blipFill>
        <p:spPr>
          <a:xfrm>
            <a:off x="9356444" y="472602"/>
            <a:ext cx="2361784" cy="4663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A1142F-54CE-4703-9C13-65F1251DAE5F}"/>
              </a:ext>
            </a:extLst>
          </p:cNvPr>
          <p:cNvSpPr txBox="1"/>
          <p:nvPr/>
        </p:nvSpPr>
        <p:spPr>
          <a:xfrm>
            <a:off x="676656" y="348356"/>
            <a:ext cx="8293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Verdana Pro Semibold" panose="020B0704030504040204" pitchFamily="34" charset="0"/>
              </a:rPr>
              <a:t>PRODUCTION DES RAPPORTS</a:t>
            </a:r>
            <a:endParaRPr lang="en-BE" sz="4000" dirty="0">
              <a:latin typeface="Verdana Pro Semibold" panose="020B070403050404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5647AC-C2B1-4D40-BD32-A533B9329A76}"/>
              </a:ext>
            </a:extLst>
          </p:cNvPr>
          <p:cNvSpPr/>
          <p:nvPr/>
        </p:nvSpPr>
        <p:spPr>
          <a:xfrm>
            <a:off x="292628" y="5794244"/>
            <a:ext cx="985440" cy="81255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647DCA5-604D-439E-AB8B-17BB64B96154}"/>
              </a:ext>
            </a:extLst>
          </p:cNvPr>
          <p:cNvSpPr/>
          <p:nvPr/>
        </p:nvSpPr>
        <p:spPr>
          <a:xfrm>
            <a:off x="292628" y="4863024"/>
            <a:ext cx="985440" cy="8584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4695463-499A-4036-A84A-22AD30E78F84}"/>
              </a:ext>
            </a:extLst>
          </p:cNvPr>
          <p:cNvSpPr/>
          <p:nvPr/>
        </p:nvSpPr>
        <p:spPr>
          <a:xfrm>
            <a:off x="292628" y="3996900"/>
            <a:ext cx="97552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508158A-52BC-4625-95EE-98790294CA15}"/>
              </a:ext>
            </a:extLst>
          </p:cNvPr>
          <p:cNvSpPr/>
          <p:nvPr/>
        </p:nvSpPr>
        <p:spPr>
          <a:xfrm>
            <a:off x="292628" y="3152251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8E975AB-F0A1-4271-81FB-F32DE653B3ED}"/>
              </a:ext>
            </a:extLst>
          </p:cNvPr>
          <p:cNvSpPr/>
          <p:nvPr/>
        </p:nvSpPr>
        <p:spPr>
          <a:xfrm>
            <a:off x="292628" y="225391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0232DD9-A18E-473F-B34A-B199A3567430}"/>
              </a:ext>
            </a:extLst>
          </p:cNvPr>
          <p:cNvSpPr/>
          <p:nvPr/>
        </p:nvSpPr>
        <p:spPr>
          <a:xfrm>
            <a:off x="292628" y="1371064"/>
            <a:ext cx="985440" cy="792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54E7DF-F1C5-4B69-8EF6-DE451F30044A}"/>
              </a:ext>
            </a:extLst>
          </p:cNvPr>
          <p:cNvSpPr/>
          <p:nvPr/>
        </p:nvSpPr>
        <p:spPr>
          <a:xfrm>
            <a:off x="260412" y="1333130"/>
            <a:ext cx="1026850" cy="528517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E9CF2E95-1026-4318-99DC-D1D49FC46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25" y="4116452"/>
            <a:ext cx="642787" cy="4643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EDB92A5-0657-4B35-83EF-2C532A25E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92" y="5008644"/>
            <a:ext cx="590987" cy="51744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714CC48-B4DF-470E-BE19-3F82B8C55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92" y="5938066"/>
            <a:ext cx="633693" cy="4643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27E9D53-899C-4257-A742-B8CE9EE0B1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62" y="3224442"/>
            <a:ext cx="642788" cy="46634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E943FDA-88AF-4D8F-BC33-DE5731FB31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221" y="2317252"/>
            <a:ext cx="698835" cy="466348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E7522F1-4F39-4B33-8FA0-4EA2112A73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131" y="1493714"/>
            <a:ext cx="479290" cy="41666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75A2716-A21B-4D0B-B73D-CB07B6D95EFE}"/>
              </a:ext>
            </a:extLst>
          </p:cNvPr>
          <p:cNvSpPr txBox="1"/>
          <p:nvPr/>
        </p:nvSpPr>
        <p:spPr>
          <a:xfrm>
            <a:off x="457681" y="1888194"/>
            <a:ext cx="63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Menu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EE4E297-5AF7-48BD-A741-13F77D5CF082}"/>
              </a:ext>
            </a:extLst>
          </p:cNvPr>
          <p:cNvSpPr txBox="1"/>
          <p:nvPr/>
        </p:nvSpPr>
        <p:spPr>
          <a:xfrm>
            <a:off x="379793" y="3634243"/>
            <a:ext cx="851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814A983-B07B-475E-9E42-4A32A667736A}"/>
              </a:ext>
            </a:extLst>
          </p:cNvPr>
          <p:cNvSpPr txBox="1"/>
          <p:nvPr/>
        </p:nvSpPr>
        <p:spPr>
          <a:xfrm>
            <a:off x="434524" y="4525299"/>
            <a:ext cx="767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F75B5E-042E-470A-9D47-3A0B8CBEE5F8}"/>
              </a:ext>
            </a:extLst>
          </p:cNvPr>
          <p:cNvSpPr txBox="1"/>
          <p:nvPr/>
        </p:nvSpPr>
        <p:spPr>
          <a:xfrm>
            <a:off x="373364" y="5472573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08D4596-AD73-4F9B-94D5-B5D6F46DC1FF}"/>
              </a:ext>
            </a:extLst>
          </p:cNvPr>
          <p:cNvSpPr txBox="1"/>
          <p:nvPr/>
        </p:nvSpPr>
        <p:spPr>
          <a:xfrm>
            <a:off x="391652" y="6357886"/>
            <a:ext cx="8365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Rapport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9D1433-375F-472D-AAE8-517349E34F9F}"/>
              </a:ext>
            </a:extLst>
          </p:cNvPr>
          <p:cNvSpPr txBox="1"/>
          <p:nvPr/>
        </p:nvSpPr>
        <p:spPr>
          <a:xfrm>
            <a:off x="469499" y="2766938"/>
            <a:ext cx="698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Vente</a:t>
            </a:r>
            <a:endParaRPr lang="en-BE" sz="1200" dirty="0">
              <a:solidFill>
                <a:schemeClr val="tx1">
                  <a:lumMod val="50000"/>
                  <a:lumOff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E391977-1ABC-4447-AE41-F5C0472210EC}"/>
              </a:ext>
            </a:extLst>
          </p:cNvPr>
          <p:cNvSpPr/>
          <p:nvPr/>
        </p:nvSpPr>
        <p:spPr>
          <a:xfrm>
            <a:off x="10933591" y="4608990"/>
            <a:ext cx="1006876" cy="20093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D5CA069-CA28-408F-AC3C-545B6B370F20}"/>
              </a:ext>
            </a:extLst>
          </p:cNvPr>
          <p:cNvSpPr/>
          <p:nvPr/>
        </p:nvSpPr>
        <p:spPr>
          <a:xfrm>
            <a:off x="10933590" y="5625306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3FCA4D1-1D6B-45C8-8370-C3E1EBA155F3}"/>
              </a:ext>
            </a:extLst>
          </p:cNvPr>
          <p:cNvSpPr/>
          <p:nvPr/>
        </p:nvSpPr>
        <p:spPr>
          <a:xfrm>
            <a:off x="10933591" y="4608990"/>
            <a:ext cx="1006876" cy="97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A5F68CE-D67B-4EBF-B3AD-8C036C7F7BF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18" t="20904" r="65120" b="15174"/>
          <a:stretch/>
        </p:blipFill>
        <p:spPr>
          <a:xfrm>
            <a:off x="11223480" y="4785241"/>
            <a:ext cx="432000" cy="44308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0B58DE6-3EF5-4035-8988-DEC666DD14D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8837" t="21276" r="1" b="14802"/>
          <a:stretch/>
        </p:blipFill>
        <p:spPr>
          <a:xfrm>
            <a:off x="11246880" y="5801531"/>
            <a:ext cx="432000" cy="44308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65012A4-1574-4BDE-AEE8-4582CA90741D}"/>
              </a:ext>
            </a:extLst>
          </p:cNvPr>
          <p:cNvSpPr txBox="1"/>
          <p:nvPr/>
        </p:nvSpPr>
        <p:spPr>
          <a:xfrm>
            <a:off x="10916173" y="5219232"/>
            <a:ext cx="109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Enregistrer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9D13950-7C57-4C3C-AE2B-E2A0B417D13E}"/>
              </a:ext>
            </a:extLst>
          </p:cNvPr>
          <p:cNvSpPr txBox="1"/>
          <p:nvPr/>
        </p:nvSpPr>
        <p:spPr>
          <a:xfrm>
            <a:off x="11059630" y="6236053"/>
            <a:ext cx="806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Annuler</a:t>
            </a:r>
            <a:endParaRPr lang="en-B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6946BDC-05CE-4355-A55F-7693C73B5D9F}"/>
              </a:ext>
            </a:extLst>
          </p:cNvPr>
          <p:cNvSpPr/>
          <p:nvPr/>
        </p:nvSpPr>
        <p:spPr>
          <a:xfrm>
            <a:off x="8475101" y="4757739"/>
            <a:ext cx="2241755" cy="16977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26A22E-687D-46D1-A4E1-198B059C81A8}"/>
              </a:ext>
            </a:extLst>
          </p:cNvPr>
          <p:cNvSpPr txBox="1"/>
          <p:nvPr/>
        </p:nvSpPr>
        <p:spPr>
          <a:xfrm>
            <a:off x="8918816" y="6037903"/>
            <a:ext cx="1322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Imprimer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920710D-EE2E-4086-BB08-17BD17FE54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7612" y="4942482"/>
            <a:ext cx="1107497" cy="1107497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49B1EB4-B2F3-4EA8-96D3-204E5F61666D}"/>
              </a:ext>
            </a:extLst>
          </p:cNvPr>
          <p:cNvSpPr/>
          <p:nvPr/>
        </p:nvSpPr>
        <p:spPr>
          <a:xfrm>
            <a:off x="8357821" y="1382722"/>
            <a:ext cx="1784705" cy="14889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01A5F5D-3ED4-4568-AA2F-4DC2A1FDF6F7}"/>
              </a:ext>
            </a:extLst>
          </p:cNvPr>
          <p:cNvSpPr/>
          <p:nvPr/>
        </p:nvSpPr>
        <p:spPr>
          <a:xfrm>
            <a:off x="10150867" y="1399081"/>
            <a:ext cx="1784705" cy="14889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C52F85-DFD8-4A11-9E9E-8D67EEA369F9}"/>
              </a:ext>
            </a:extLst>
          </p:cNvPr>
          <p:cNvSpPr/>
          <p:nvPr/>
        </p:nvSpPr>
        <p:spPr>
          <a:xfrm>
            <a:off x="8357821" y="2891486"/>
            <a:ext cx="1784705" cy="14889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4117857-8A26-4F18-A340-2F02E6BDE629}"/>
              </a:ext>
            </a:extLst>
          </p:cNvPr>
          <p:cNvSpPr/>
          <p:nvPr/>
        </p:nvSpPr>
        <p:spPr>
          <a:xfrm>
            <a:off x="10150868" y="2891486"/>
            <a:ext cx="1784705" cy="14889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2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6E59BC-4C39-4E32-9008-AC0885198AF4}"/>
              </a:ext>
            </a:extLst>
          </p:cNvPr>
          <p:cNvSpPr txBox="1"/>
          <p:nvPr/>
        </p:nvSpPr>
        <p:spPr>
          <a:xfrm>
            <a:off x="8588694" y="2287706"/>
            <a:ext cx="1322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Liste</a:t>
            </a:r>
            <a:r>
              <a:rPr lang="en-GB" sz="1600" dirty="0">
                <a:latin typeface="Verdana" panose="020B0604030504040204" pitchFamily="34" charset="0"/>
                <a:ea typeface="Verdana" panose="020B0604030504040204" pitchFamily="34" charset="0"/>
              </a:rPr>
              <a:t> des </a:t>
            </a:r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produits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2E019FC-436B-4970-B347-344EDBAB5AE5}"/>
              </a:ext>
            </a:extLst>
          </p:cNvPr>
          <p:cNvSpPr txBox="1"/>
          <p:nvPr/>
        </p:nvSpPr>
        <p:spPr>
          <a:xfrm>
            <a:off x="10332522" y="2262395"/>
            <a:ext cx="1322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Liste</a:t>
            </a:r>
            <a:r>
              <a:rPr lang="en-GB" sz="1600" dirty="0">
                <a:latin typeface="Verdana" panose="020B0604030504040204" pitchFamily="34" charset="0"/>
                <a:ea typeface="Verdana" panose="020B0604030504040204" pitchFamily="34" charset="0"/>
              </a:rPr>
              <a:t> des ventes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874497E-4E40-44FF-B9A0-72123AB29E92}"/>
              </a:ext>
            </a:extLst>
          </p:cNvPr>
          <p:cNvSpPr txBox="1"/>
          <p:nvPr/>
        </p:nvSpPr>
        <p:spPr>
          <a:xfrm>
            <a:off x="8366530" y="3784675"/>
            <a:ext cx="1751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Liste</a:t>
            </a:r>
            <a:r>
              <a:rPr lang="en-GB" sz="1600" dirty="0">
                <a:latin typeface="Verdana" panose="020B0604030504040204" pitchFamily="34" charset="0"/>
                <a:ea typeface="Verdana" panose="020B0604030504040204" pitchFamily="34" charset="0"/>
              </a:rPr>
              <a:t> du Fond de </a:t>
            </a:r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caisse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974ADE7-383D-4C66-9970-3554F5906F87}"/>
              </a:ext>
            </a:extLst>
          </p:cNvPr>
          <p:cNvSpPr txBox="1"/>
          <p:nvPr/>
        </p:nvSpPr>
        <p:spPr>
          <a:xfrm>
            <a:off x="10168653" y="3768525"/>
            <a:ext cx="1730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Verdana" panose="020B0604030504040204" pitchFamily="34" charset="0"/>
                <a:ea typeface="Verdana" panose="020B0604030504040204" pitchFamily="34" charset="0"/>
              </a:rPr>
              <a:t>Mises </a:t>
            </a:r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en</a:t>
            </a:r>
            <a:r>
              <a:rPr lang="en-GB" sz="16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sécurité</a:t>
            </a:r>
            <a:endParaRPr lang="en-BE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C976C79D-5D57-4F3E-BA49-1C148D8BD6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0818" y="1570519"/>
            <a:ext cx="891821" cy="64702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6EF794CF-6E1A-4B87-9C98-E9B224670A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05856" y="1545163"/>
            <a:ext cx="1005956" cy="671297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90E9C90-CC8C-4CB7-8CC4-C313DF6B0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0819" y="3097919"/>
            <a:ext cx="891820" cy="64424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84205BD-3570-4A53-B386-AEB507C5F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5096" y="3080876"/>
            <a:ext cx="811842" cy="7108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9F9357-FF62-4C72-B444-BEFB5BE6A932}"/>
              </a:ext>
            </a:extLst>
          </p:cNvPr>
          <p:cNvSpPr/>
          <p:nvPr/>
        </p:nvSpPr>
        <p:spPr>
          <a:xfrm>
            <a:off x="1515291" y="1381663"/>
            <a:ext cx="6574971" cy="3861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Verdana" panose="020B0604030504040204" pitchFamily="34" charset="0"/>
                <a:ea typeface="Verdana" panose="020B0604030504040204" pitchFamily="34" charset="0"/>
              </a:rPr>
              <a:t>Liste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</a:rPr>
              <a:t> des ventes</a:t>
            </a:r>
            <a:endParaRPr lang="en-BE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E00D103-3045-40FE-9200-63A90378C101}"/>
              </a:ext>
            </a:extLst>
          </p:cNvPr>
          <p:cNvSpPr/>
          <p:nvPr/>
        </p:nvSpPr>
        <p:spPr>
          <a:xfrm>
            <a:off x="2051894" y="1783495"/>
            <a:ext cx="802333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Date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566BDDC-A96A-4043-B7F5-B4200C836C5C}"/>
              </a:ext>
            </a:extLst>
          </p:cNvPr>
          <p:cNvSpPr/>
          <p:nvPr/>
        </p:nvSpPr>
        <p:spPr>
          <a:xfrm>
            <a:off x="2900980" y="1783495"/>
            <a:ext cx="802333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Heure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54B076C-2824-4EA7-BF5E-0CE8EAE02091}"/>
              </a:ext>
            </a:extLst>
          </p:cNvPr>
          <p:cNvSpPr/>
          <p:nvPr/>
        </p:nvSpPr>
        <p:spPr>
          <a:xfrm>
            <a:off x="3737224" y="1783495"/>
            <a:ext cx="435344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Nb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426D022-0ACB-416D-B172-B96074AE095F}"/>
              </a:ext>
            </a:extLst>
          </p:cNvPr>
          <p:cNvSpPr/>
          <p:nvPr/>
        </p:nvSpPr>
        <p:spPr>
          <a:xfrm>
            <a:off x="4201903" y="1783495"/>
            <a:ext cx="1445769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Produit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18A5C87-28BD-495D-B113-EFDBA1535A56}"/>
              </a:ext>
            </a:extLst>
          </p:cNvPr>
          <p:cNvSpPr/>
          <p:nvPr/>
        </p:nvSpPr>
        <p:spPr>
          <a:xfrm>
            <a:off x="5694425" y="1783495"/>
            <a:ext cx="1175800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Total </a:t>
            </a:r>
            <a:r>
              <a:rPr lang="en-GB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Ligne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F4C3793-FEEB-4C75-9736-39A2EC075372}"/>
              </a:ext>
            </a:extLst>
          </p:cNvPr>
          <p:cNvSpPr/>
          <p:nvPr/>
        </p:nvSpPr>
        <p:spPr>
          <a:xfrm>
            <a:off x="1517451" y="1783495"/>
            <a:ext cx="487690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N°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794BE37-0F1E-4629-A955-BB9A9726F1DC}"/>
              </a:ext>
            </a:extLst>
          </p:cNvPr>
          <p:cNvSpPr/>
          <p:nvPr/>
        </p:nvSpPr>
        <p:spPr>
          <a:xfrm>
            <a:off x="6916978" y="1783495"/>
            <a:ext cx="1175800" cy="386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Verdana" panose="020B0604030504040204" pitchFamily="34" charset="0"/>
                <a:ea typeface="Verdana" panose="020B0604030504040204" pitchFamily="34" charset="0"/>
              </a:rPr>
              <a:t>Total </a:t>
            </a:r>
            <a:r>
              <a:rPr lang="en-GB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Commande</a:t>
            </a:r>
            <a:endParaRPr lang="en-BE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8AD6ED5-590C-4600-A73D-810061670E39}"/>
              </a:ext>
            </a:extLst>
          </p:cNvPr>
          <p:cNvSpPr/>
          <p:nvPr/>
        </p:nvSpPr>
        <p:spPr>
          <a:xfrm>
            <a:off x="2044895" y="2181624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387CF7B-9AA7-4BB7-8006-3B067E3FAFA3}"/>
              </a:ext>
            </a:extLst>
          </p:cNvPr>
          <p:cNvSpPr/>
          <p:nvPr/>
        </p:nvSpPr>
        <p:spPr>
          <a:xfrm>
            <a:off x="2893981" y="2181624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9E512D-DEB9-4830-AD15-227C4F0FCF72}"/>
              </a:ext>
            </a:extLst>
          </p:cNvPr>
          <p:cNvSpPr/>
          <p:nvPr/>
        </p:nvSpPr>
        <p:spPr>
          <a:xfrm>
            <a:off x="3730225" y="2181624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ECD30FE-E0DA-4709-988C-EB88A0909C53}"/>
              </a:ext>
            </a:extLst>
          </p:cNvPr>
          <p:cNvSpPr/>
          <p:nvPr/>
        </p:nvSpPr>
        <p:spPr>
          <a:xfrm>
            <a:off x="4194904" y="2181624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Petit Dej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F0B87C4-C401-453B-9C11-8A7092AECEC7}"/>
              </a:ext>
            </a:extLst>
          </p:cNvPr>
          <p:cNvSpPr/>
          <p:nvPr/>
        </p:nvSpPr>
        <p:spPr>
          <a:xfrm>
            <a:off x="5687426" y="2181624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BFFDFBD-5D88-4F01-A737-87C34EDFB23E}"/>
              </a:ext>
            </a:extLst>
          </p:cNvPr>
          <p:cNvSpPr/>
          <p:nvPr/>
        </p:nvSpPr>
        <p:spPr>
          <a:xfrm>
            <a:off x="1510452" y="2181624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11A5B9D-C41C-448A-BF28-57DF38FF05B0}"/>
              </a:ext>
            </a:extLst>
          </p:cNvPr>
          <p:cNvSpPr/>
          <p:nvPr/>
        </p:nvSpPr>
        <p:spPr>
          <a:xfrm>
            <a:off x="6909979" y="2181624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8FC4552-B33C-43B1-AA84-90A359E696C1}"/>
              </a:ext>
            </a:extLst>
          </p:cNvPr>
          <p:cNvSpPr/>
          <p:nvPr/>
        </p:nvSpPr>
        <p:spPr>
          <a:xfrm>
            <a:off x="2043185" y="240680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8F97EC4-6335-46F3-A692-6CC0FC3368E2}"/>
              </a:ext>
            </a:extLst>
          </p:cNvPr>
          <p:cNvSpPr/>
          <p:nvPr/>
        </p:nvSpPr>
        <p:spPr>
          <a:xfrm>
            <a:off x="2892271" y="240680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8B25997-57B3-4F12-BB79-709697CF9989}"/>
              </a:ext>
            </a:extLst>
          </p:cNvPr>
          <p:cNvSpPr/>
          <p:nvPr/>
        </p:nvSpPr>
        <p:spPr>
          <a:xfrm>
            <a:off x="3728515" y="2406805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AEB9CFF-8CF3-4A9E-8295-775EDA8ACDD7}"/>
              </a:ext>
            </a:extLst>
          </p:cNvPr>
          <p:cNvSpPr/>
          <p:nvPr/>
        </p:nvSpPr>
        <p:spPr>
          <a:xfrm>
            <a:off x="4193194" y="2406805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Sandwich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29923D2-2A47-489F-8801-41E8D9361E7C}"/>
              </a:ext>
            </a:extLst>
          </p:cNvPr>
          <p:cNvSpPr/>
          <p:nvPr/>
        </p:nvSpPr>
        <p:spPr>
          <a:xfrm>
            <a:off x="5685716" y="240680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00460B7A-9341-451D-B3E5-EF9F70EEA14F}"/>
              </a:ext>
            </a:extLst>
          </p:cNvPr>
          <p:cNvSpPr/>
          <p:nvPr/>
        </p:nvSpPr>
        <p:spPr>
          <a:xfrm>
            <a:off x="1508742" y="2406805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6F556AE-F6D2-43DA-80CF-88D3EDA3D5DF}"/>
              </a:ext>
            </a:extLst>
          </p:cNvPr>
          <p:cNvSpPr/>
          <p:nvPr/>
        </p:nvSpPr>
        <p:spPr>
          <a:xfrm>
            <a:off x="6908269" y="240680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BB69617-9EBC-46BC-9421-2B7B775DA436}"/>
              </a:ext>
            </a:extLst>
          </p:cNvPr>
          <p:cNvSpPr/>
          <p:nvPr/>
        </p:nvSpPr>
        <p:spPr>
          <a:xfrm>
            <a:off x="2043248" y="262961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1499D4C-7FAE-4073-A45C-0D7BCB816063}"/>
              </a:ext>
            </a:extLst>
          </p:cNvPr>
          <p:cNvSpPr/>
          <p:nvPr/>
        </p:nvSpPr>
        <p:spPr>
          <a:xfrm>
            <a:off x="2892334" y="262961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F9442C7-EECD-420B-A992-F77DA0F905D5}"/>
              </a:ext>
            </a:extLst>
          </p:cNvPr>
          <p:cNvSpPr/>
          <p:nvPr/>
        </p:nvSpPr>
        <p:spPr>
          <a:xfrm>
            <a:off x="3728578" y="2629618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05F3AF4-81DA-4697-A821-1396AB7B37F3}"/>
              </a:ext>
            </a:extLst>
          </p:cNvPr>
          <p:cNvSpPr/>
          <p:nvPr/>
        </p:nvSpPr>
        <p:spPr>
          <a:xfrm>
            <a:off x="4193257" y="2629618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3FEB4F2-8392-400B-AF10-B0EBD4E58681}"/>
              </a:ext>
            </a:extLst>
          </p:cNvPr>
          <p:cNvSpPr/>
          <p:nvPr/>
        </p:nvSpPr>
        <p:spPr>
          <a:xfrm>
            <a:off x="5685779" y="262961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1B0BE52-A4EA-44A9-B502-52B83D31DF74}"/>
              </a:ext>
            </a:extLst>
          </p:cNvPr>
          <p:cNvSpPr/>
          <p:nvPr/>
        </p:nvSpPr>
        <p:spPr>
          <a:xfrm>
            <a:off x="1508805" y="2629618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43D11B6-704B-4082-96D3-008552280301}"/>
              </a:ext>
            </a:extLst>
          </p:cNvPr>
          <p:cNvSpPr/>
          <p:nvPr/>
        </p:nvSpPr>
        <p:spPr>
          <a:xfrm>
            <a:off x="6908332" y="262961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7,50 €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D4B05DA-A452-409C-AFC2-AAD31FD28098}"/>
              </a:ext>
            </a:extLst>
          </p:cNvPr>
          <p:cNvSpPr/>
          <p:nvPr/>
        </p:nvSpPr>
        <p:spPr>
          <a:xfrm>
            <a:off x="2041538" y="285479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364EFC1-9139-4D96-BD0B-B4DD748E8DD9}"/>
              </a:ext>
            </a:extLst>
          </p:cNvPr>
          <p:cNvSpPr/>
          <p:nvPr/>
        </p:nvSpPr>
        <p:spPr>
          <a:xfrm>
            <a:off x="2890624" y="285479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91667F7-91D6-45F0-8920-109233E351B4}"/>
              </a:ext>
            </a:extLst>
          </p:cNvPr>
          <p:cNvSpPr/>
          <p:nvPr/>
        </p:nvSpPr>
        <p:spPr>
          <a:xfrm>
            <a:off x="3726868" y="2854799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82C94CF-9E47-449A-9AB4-C08F7131B7E7}"/>
              </a:ext>
            </a:extLst>
          </p:cNvPr>
          <p:cNvSpPr/>
          <p:nvPr/>
        </p:nvSpPr>
        <p:spPr>
          <a:xfrm>
            <a:off x="4191547" y="2854799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Café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30AAF59-FA6F-4CFA-A8D4-AB97461D99C6}"/>
              </a:ext>
            </a:extLst>
          </p:cNvPr>
          <p:cNvSpPr/>
          <p:nvPr/>
        </p:nvSpPr>
        <p:spPr>
          <a:xfrm>
            <a:off x="5684069" y="285479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9CF3987-CC68-48BC-B5AE-6FED4D899540}"/>
              </a:ext>
            </a:extLst>
          </p:cNvPr>
          <p:cNvSpPr/>
          <p:nvPr/>
        </p:nvSpPr>
        <p:spPr>
          <a:xfrm>
            <a:off x="1507095" y="2854799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6B4AA732-6558-4AF4-BFB7-767A8C6C19C8}"/>
              </a:ext>
            </a:extLst>
          </p:cNvPr>
          <p:cNvSpPr/>
          <p:nvPr/>
        </p:nvSpPr>
        <p:spPr>
          <a:xfrm>
            <a:off x="6906622" y="285479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0E0754D-4B17-4885-B4CA-75CD01A086DA}"/>
              </a:ext>
            </a:extLst>
          </p:cNvPr>
          <p:cNvSpPr/>
          <p:nvPr/>
        </p:nvSpPr>
        <p:spPr>
          <a:xfrm>
            <a:off x="8126947" y="1322505"/>
            <a:ext cx="157061" cy="5283510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bg2"/>
              </a:solidFill>
            </a:endParaRPr>
          </a:p>
        </p:txBody>
      </p:sp>
      <p:sp>
        <p:nvSpPr>
          <p:cNvPr id="105" name="Flowchart: Merge 104">
            <a:extLst>
              <a:ext uri="{FF2B5EF4-FFF2-40B4-BE49-F238E27FC236}">
                <a16:creationId xmlns:a16="http://schemas.microsoft.com/office/drawing/2014/main" id="{B868B439-0608-499C-BA3C-A0703F33DD78}"/>
              </a:ext>
            </a:extLst>
          </p:cNvPr>
          <p:cNvSpPr/>
          <p:nvPr/>
        </p:nvSpPr>
        <p:spPr>
          <a:xfrm>
            <a:off x="8124746" y="6464892"/>
            <a:ext cx="156755" cy="128254"/>
          </a:xfrm>
          <a:prstGeom prst="flowChartMerg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06" name="Flowchart: Merge 105">
            <a:extLst>
              <a:ext uri="{FF2B5EF4-FFF2-40B4-BE49-F238E27FC236}">
                <a16:creationId xmlns:a16="http://schemas.microsoft.com/office/drawing/2014/main" id="{57176197-8C36-421B-B2AF-7EF895DEB0A9}"/>
              </a:ext>
            </a:extLst>
          </p:cNvPr>
          <p:cNvSpPr/>
          <p:nvPr/>
        </p:nvSpPr>
        <p:spPr>
          <a:xfrm rot="10800000">
            <a:off x="8127253" y="1335286"/>
            <a:ext cx="156755" cy="128254"/>
          </a:xfrm>
          <a:prstGeom prst="flowChartMerg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4B12CE1-B3FB-4FD5-9CC1-006F942805F5}"/>
              </a:ext>
            </a:extLst>
          </p:cNvPr>
          <p:cNvSpPr/>
          <p:nvPr/>
        </p:nvSpPr>
        <p:spPr>
          <a:xfrm>
            <a:off x="2040823" y="3083684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765CF0C-ECB5-4E3D-9AFF-FC9A2B2CCD85}"/>
              </a:ext>
            </a:extLst>
          </p:cNvPr>
          <p:cNvSpPr/>
          <p:nvPr/>
        </p:nvSpPr>
        <p:spPr>
          <a:xfrm>
            <a:off x="2889909" y="3083684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08:48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7836AF5-4DA5-4079-8DF6-32C3E8D5F983}"/>
              </a:ext>
            </a:extLst>
          </p:cNvPr>
          <p:cNvSpPr/>
          <p:nvPr/>
        </p:nvSpPr>
        <p:spPr>
          <a:xfrm>
            <a:off x="3726153" y="3083684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2B23142-912F-42AB-8214-858AA5D8DC78}"/>
              </a:ext>
            </a:extLst>
          </p:cNvPr>
          <p:cNvSpPr/>
          <p:nvPr/>
        </p:nvSpPr>
        <p:spPr>
          <a:xfrm>
            <a:off x="4190832" y="3083684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Café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98E8C516-C559-4E0A-B079-FBABF5C98E12}"/>
              </a:ext>
            </a:extLst>
          </p:cNvPr>
          <p:cNvSpPr/>
          <p:nvPr/>
        </p:nvSpPr>
        <p:spPr>
          <a:xfrm>
            <a:off x="5683354" y="3083684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CA8C035C-3184-4E0D-A5B4-7DF67210D0EE}"/>
              </a:ext>
            </a:extLst>
          </p:cNvPr>
          <p:cNvSpPr/>
          <p:nvPr/>
        </p:nvSpPr>
        <p:spPr>
          <a:xfrm>
            <a:off x="1506380" y="3083684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AA18117-BB7C-4E85-83E9-E595F199441D}"/>
              </a:ext>
            </a:extLst>
          </p:cNvPr>
          <p:cNvSpPr/>
          <p:nvPr/>
        </p:nvSpPr>
        <p:spPr>
          <a:xfrm>
            <a:off x="6905907" y="3083684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97B1558-9644-48B6-B881-67343A9AE85E}"/>
              </a:ext>
            </a:extLst>
          </p:cNvPr>
          <p:cNvSpPr/>
          <p:nvPr/>
        </p:nvSpPr>
        <p:spPr>
          <a:xfrm>
            <a:off x="2039113" y="330886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DBF1B1ED-41A9-46DD-A0A1-22FDA731612F}"/>
              </a:ext>
            </a:extLst>
          </p:cNvPr>
          <p:cNvSpPr/>
          <p:nvPr/>
        </p:nvSpPr>
        <p:spPr>
          <a:xfrm>
            <a:off x="2888199" y="330886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08:48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E5B780D7-6787-44F6-A1F8-872EAB59D857}"/>
              </a:ext>
            </a:extLst>
          </p:cNvPr>
          <p:cNvSpPr/>
          <p:nvPr/>
        </p:nvSpPr>
        <p:spPr>
          <a:xfrm>
            <a:off x="3724443" y="3308865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977898D6-9C67-4B46-B0E3-7C105C1B9505}"/>
              </a:ext>
            </a:extLst>
          </p:cNvPr>
          <p:cNvSpPr/>
          <p:nvPr/>
        </p:nvSpPr>
        <p:spPr>
          <a:xfrm>
            <a:off x="4189122" y="3308865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Ice Tea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3EF5E1D0-F16B-45FE-851D-52AB2C7359FB}"/>
              </a:ext>
            </a:extLst>
          </p:cNvPr>
          <p:cNvSpPr/>
          <p:nvPr/>
        </p:nvSpPr>
        <p:spPr>
          <a:xfrm>
            <a:off x="5681644" y="330886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B1B84B2-6820-4394-9659-E2FB06CA98A0}"/>
              </a:ext>
            </a:extLst>
          </p:cNvPr>
          <p:cNvSpPr/>
          <p:nvPr/>
        </p:nvSpPr>
        <p:spPr>
          <a:xfrm>
            <a:off x="1504670" y="3308865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C84EF627-7C15-4FFF-9834-7FCA1FDB6465}"/>
              </a:ext>
            </a:extLst>
          </p:cNvPr>
          <p:cNvSpPr/>
          <p:nvPr/>
        </p:nvSpPr>
        <p:spPr>
          <a:xfrm>
            <a:off x="6904197" y="330886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570430E-770C-495F-BBC3-C43D0EF61CAB}"/>
              </a:ext>
            </a:extLst>
          </p:cNvPr>
          <p:cNvSpPr/>
          <p:nvPr/>
        </p:nvSpPr>
        <p:spPr>
          <a:xfrm>
            <a:off x="2039176" y="353167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45693857-7116-4606-AFE0-9D2347D348F4}"/>
              </a:ext>
            </a:extLst>
          </p:cNvPr>
          <p:cNvSpPr/>
          <p:nvPr/>
        </p:nvSpPr>
        <p:spPr>
          <a:xfrm>
            <a:off x="2888262" y="353167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08:48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6FC44AF-F7E2-4949-8868-25B037AF9DE6}"/>
              </a:ext>
            </a:extLst>
          </p:cNvPr>
          <p:cNvSpPr/>
          <p:nvPr/>
        </p:nvSpPr>
        <p:spPr>
          <a:xfrm>
            <a:off x="3724506" y="3531678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D677C4ED-7DD9-44CC-A1D5-696C8A44E18F}"/>
              </a:ext>
            </a:extLst>
          </p:cNvPr>
          <p:cNvSpPr/>
          <p:nvPr/>
        </p:nvSpPr>
        <p:spPr>
          <a:xfrm>
            <a:off x="4189185" y="3531678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3D81A0FD-C346-4D84-8395-F56204F7F1F0}"/>
              </a:ext>
            </a:extLst>
          </p:cNvPr>
          <p:cNvSpPr/>
          <p:nvPr/>
        </p:nvSpPr>
        <p:spPr>
          <a:xfrm>
            <a:off x="5681707" y="353167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CB8D7D7-922E-40C2-B9FB-1A19E112DD76}"/>
              </a:ext>
            </a:extLst>
          </p:cNvPr>
          <p:cNvSpPr/>
          <p:nvPr/>
        </p:nvSpPr>
        <p:spPr>
          <a:xfrm>
            <a:off x="1504733" y="3531678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6672A8E-80FE-4E64-9C4F-94D2672D9FF1}"/>
              </a:ext>
            </a:extLst>
          </p:cNvPr>
          <p:cNvSpPr/>
          <p:nvPr/>
        </p:nvSpPr>
        <p:spPr>
          <a:xfrm>
            <a:off x="6904260" y="353167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5,00 €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3D364BC-07FC-44A9-814B-469AEC4676C0}"/>
              </a:ext>
            </a:extLst>
          </p:cNvPr>
          <p:cNvSpPr/>
          <p:nvPr/>
        </p:nvSpPr>
        <p:spPr>
          <a:xfrm>
            <a:off x="2037466" y="375685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C3AC40BB-A097-4026-8A10-718E174796ED}"/>
              </a:ext>
            </a:extLst>
          </p:cNvPr>
          <p:cNvSpPr/>
          <p:nvPr/>
        </p:nvSpPr>
        <p:spPr>
          <a:xfrm>
            <a:off x="2886552" y="375685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899BCD6-7378-4A52-93B6-C4F5AC280F9C}"/>
              </a:ext>
            </a:extLst>
          </p:cNvPr>
          <p:cNvSpPr/>
          <p:nvPr/>
        </p:nvSpPr>
        <p:spPr>
          <a:xfrm>
            <a:off x="3722796" y="3756859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783A755C-0F6F-45F7-BDBD-09B38E3BDE90}"/>
              </a:ext>
            </a:extLst>
          </p:cNvPr>
          <p:cNvSpPr/>
          <p:nvPr/>
        </p:nvSpPr>
        <p:spPr>
          <a:xfrm>
            <a:off x="4187475" y="3756859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Chocolat</a:t>
            </a:r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chaud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17D2B0E-0F5F-4077-990C-6D14444EE7C2}"/>
              </a:ext>
            </a:extLst>
          </p:cNvPr>
          <p:cNvSpPr/>
          <p:nvPr/>
        </p:nvSpPr>
        <p:spPr>
          <a:xfrm>
            <a:off x="5679997" y="375685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09B18C4-C544-4111-AA67-353D9D9E05FB}"/>
              </a:ext>
            </a:extLst>
          </p:cNvPr>
          <p:cNvSpPr/>
          <p:nvPr/>
        </p:nvSpPr>
        <p:spPr>
          <a:xfrm>
            <a:off x="1503023" y="3756859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3FFBBBC5-E589-4951-9D7F-256832C05BA3}"/>
              </a:ext>
            </a:extLst>
          </p:cNvPr>
          <p:cNvSpPr/>
          <p:nvPr/>
        </p:nvSpPr>
        <p:spPr>
          <a:xfrm>
            <a:off x="6902550" y="375685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3BA5DA8F-45EE-4ACB-A98C-C6B79C2C10F4}"/>
              </a:ext>
            </a:extLst>
          </p:cNvPr>
          <p:cNvSpPr/>
          <p:nvPr/>
        </p:nvSpPr>
        <p:spPr>
          <a:xfrm>
            <a:off x="2042440" y="3979403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FA271615-CAEC-4ABD-A441-FF7FF0F06E74}"/>
              </a:ext>
            </a:extLst>
          </p:cNvPr>
          <p:cNvSpPr/>
          <p:nvPr/>
        </p:nvSpPr>
        <p:spPr>
          <a:xfrm>
            <a:off x="2891526" y="3979403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5E25A2E-BB5B-441B-B5F4-82799E4AB032}"/>
              </a:ext>
            </a:extLst>
          </p:cNvPr>
          <p:cNvSpPr/>
          <p:nvPr/>
        </p:nvSpPr>
        <p:spPr>
          <a:xfrm>
            <a:off x="3727770" y="3979403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081E6BA6-424B-4ED7-8E92-1094AB76D301}"/>
              </a:ext>
            </a:extLst>
          </p:cNvPr>
          <p:cNvSpPr/>
          <p:nvPr/>
        </p:nvSpPr>
        <p:spPr>
          <a:xfrm>
            <a:off x="4192449" y="3979403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Café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4E03BA7-9ED8-4D4D-9ADA-28E229A57E9B}"/>
              </a:ext>
            </a:extLst>
          </p:cNvPr>
          <p:cNvSpPr/>
          <p:nvPr/>
        </p:nvSpPr>
        <p:spPr>
          <a:xfrm>
            <a:off x="5684971" y="3979403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9E03D0ED-A034-4273-AB18-8AB5B8F66DAC}"/>
              </a:ext>
            </a:extLst>
          </p:cNvPr>
          <p:cNvSpPr/>
          <p:nvPr/>
        </p:nvSpPr>
        <p:spPr>
          <a:xfrm>
            <a:off x="1507997" y="3979403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ED55739-A89D-4314-A782-DF2E52C06325}"/>
              </a:ext>
            </a:extLst>
          </p:cNvPr>
          <p:cNvSpPr/>
          <p:nvPr/>
        </p:nvSpPr>
        <p:spPr>
          <a:xfrm>
            <a:off x="6907524" y="3979403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DEEF689-2023-4D0B-988A-69DF494E4A4D}"/>
              </a:ext>
            </a:extLst>
          </p:cNvPr>
          <p:cNvSpPr/>
          <p:nvPr/>
        </p:nvSpPr>
        <p:spPr>
          <a:xfrm>
            <a:off x="2040946" y="419323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581861F-AA9C-4619-B829-CE8B31C4436F}"/>
              </a:ext>
            </a:extLst>
          </p:cNvPr>
          <p:cNvSpPr/>
          <p:nvPr/>
        </p:nvSpPr>
        <p:spPr>
          <a:xfrm>
            <a:off x="2890032" y="4193238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8DB9F1E-38B2-40A6-8761-C3361A5FF84C}"/>
              </a:ext>
            </a:extLst>
          </p:cNvPr>
          <p:cNvSpPr/>
          <p:nvPr/>
        </p:nvSpPr>
        <p:spPr>
          <a:xfrm>
            <a:off x="3726276" y="4193238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8E627EDF-2739-4A72-9823-53AF899B047D}"/>
              </a:ext>
            </a:extLst>
          </p:cNvPr>
          <p:cNvSpPr/>
          <p:nvPr/>
        </p:nvSpPr>
        <p:spPr>
          <a:xfrm>
            <a:off x="4190955" y="4193238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Jus de fruits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8BEC457-66E9-48CF-AFF2-733A18ED3D7C}"/>
              </a:ext>
            </a:extLst>
          </p:cNvPr>
          <p:cNvSpPr/>
          <p:nvPr/>
        </p:nvSpPr>
        <p:spPr>
          <a:xfrm>
            <a:off x="5683477" y="419323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49940A2-09CC-458A-9FB1-1708B828FBC4}"/>
              </a:ext>
            </a:extLst>
          </p:cNvPr>
          <p:cNvSpPr/>
          <p:nvPr/>
        </p:nvSpPr>
        <p:spPr>
          <a:xfrm>
            <a:off x="1506503" y="4193238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39AA9AEE-DCFC-4A5D-8E85-6B9735253717}"/>
              </a:ext>
            </a:extLst>
          </p:cNvPr>
          <p:cNvSpPr/>
          <p:nvPr/>
        </p:nvSpPr>
        <p:spPr>
          <a:xfrm>
            <a:off x="6906030" y="4193238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496C22D6-D99D-4EF7-8BC6-20963AE01740}"/>
              </a:ext>
            </a:extLst>
          </p:cNvPr>
          <p:cNvSpPr/>
          <p:nvPr/>
        </p:nvSpPr>
        <p:spPr>
          <a:xfrm>
            <a:off x="2044895" y="4416052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62DDC28-1DAA-4394-AE2A-34D2C286C637}"/>
              </a:ext>
            </a:extLst>
          </p:cNvPr>
          <p:cNvSpPr/>
          <p:nvPr/>
        </p:nvSpPr>
        <p:spPr>
          <a:xfrm>
            <a:off x="2893981" y="4416052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FE3D5DFB-1DD1-43B1-9FC7-4C3D91652A29}"/>
              </a:ext>
            </a:extLst>
          </p:cNvPr>
          <p:cNvSpPr/>
          <p:nvPr/>
        </p:nvSpPr>
        <p:spPr>
          <a:xfrm>
            <a:off x="3730225" y="4416052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5870FC4-0385-42A5-8244-852DE4991E47}"/>
              </a:ext>
            </a:extLst>
          </p:cNvPr>
          <p:cNvSpPr/>
          <p:nvPr/>
        </p:nvSpPr>
        <p:spPr>
          <a:xfrm>
            <a:off x="4194904" y="4416052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B1D6BEA-0D3A-41BA-9C95-48410CA667A2}"/>
              </a:ext>
            </a:extLst>
          </p:cNvPr>
          <p:cNvSpPr/>
          <p:nvPr/>
        </p:nvSpPr>
        <p:spPr>
          <a:xfrm>
            <a:off x="5687426" y="4416052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3BEF6480-A6AD-4000-85F1-DF7D9733E8A3}"/>
              </a:ext>
            </a:extLst>
          </p:cNvPr>
          <p:cNvSpPr/>
          <p:nvPr/>
        </p:nvSpPr>
        <p:spPr>
          <a:xfrm>
            <a:off x="1510452" y="4416052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01B7CEA6-3F8D-4936-ACF7-55C4A8C42A97}"/>
              </a:ext>
            </a:extLst>
          </p:cNvPr>
          <p:cNvSpPr/>
          <p:nvPr/>
        </p:nvSpPr>
        <p:spPr>
          <a:xfrm>
            <a:off x="6909979" y="4416052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6,00 €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DFE265AE-0798-4970-98A8-BA3699E7FF29}"/>
              </a:ext>
            </a:extLst>
          </p:cNvPr>
          <p:cNvSpPr/>
          <p:nvPr/>
        </p:nvSpPr>
        <p:spPr>
          <a:xfrm>
            <a:off x="2041912" y="4641232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DF9874B6-27B5-4B50-8896-3140A7A0CD41}"/>
              </a:ext>
            </a:extLst>
          </p:cNvPr>
          <p:cNvSpPr/>
          <p:nvPr/>
        </p:nvSpPr>
        <p:spPr>
          <a:xfrm>
            <a:off x="2890998" y="4641232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9FBB71AA-AAD2-45B5-A113-D9A9DCF543B3}"/>
              </a:ext>
            </a:extLst>
          </p:cNvPr>
          <p:cNvSpPr/>
          <p:nvPr/>
        </p:nvSpPr>
        <p:spPr>
          <a:xfrm>
            <a:off x="3727242" y="4641232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6D74D9A5-D786-411C-9A09-EF589EBC581A}"/>
              </a:ext>
            </a:extLst>
          </p:cNvPr>
          <p:cNvSpPr/>
          <p:nvPr/>
        </p:nvSpPr>
        <p:spPr>
          <a:xfrm>
            <a:off x="4191921" y="4641232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Coca Cola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5D7A9283-C0CA-4D32-AB3D-C238E256A061}"/>
              </a:ext>
            </a:extLst>
          </p:cNvPr>
          <p:cNvSpPr/>
          <p:nvPr/>
        </p:nvSpPr>
        <p:spPr>
          <a:xfrm>
            <a:off x="5684443" y="4641232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7223E31-27D9-4075-BE57-FC4E09AAA1D7}"/>
              </a:ext>
            </a:extLst>
          </p:cNvPr>
          <p:cNvSpPr/>
          <p:nvPr/>
        </p:nvSpPr>
        <p:spPr>
          <a:xfrm>
            <a:off x="1507469" y="4641232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47A8FD5C-163F-4654-9FD9-07040E56B846}"/>
              </a:ext>
            </a:extLst>
          </p:cNvPr>
          <p:cNvSpPr/>
          <p:nvPr/>
        </p:nvSpPr>
        <p:spPr>
          <a:xfrm>
            <a:off x="6906996" y="4641232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3E9B26A-0E90-4DFC-AB62-53CD85895E69}"/>
              </a:ext>
            </a:extLst>
          </p:cNvPr>
          <p:cNvSpPr/>
          <p:nvPr/>
        </p:nvSpPr>
        <p:spPr>
          <a:xfrm>
            <a:off x="2046886" y="4863776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C124BE73-6EB8-43D4-B0A9-438526BDCC58}"/>
              </a:ext>
            </a:extLst>
          </p:cNvPr>
          <p:cNvSpPr/>
          <p:nvPr/>
        </p:nvSpPr>
        <p:spPr>
          <a:xfrm>
            <a:off x="2895972" y="4863776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EA22589E-D381-4B09-9229-40B9B2EA37C6}"/>
              </a:ext>
            </a:extLst>
          </p:cNvPr>
          <p:cNvSpPr/>
          <p:nvPr/>
        </p:nvSpPr>
        <p:spPr>
          <a:xfrm>
            <a:off x="3732216" y="4863776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0735824E-03E7-4115-8C25-65A42F3CF3DA}"/>
              </a:ext>
            </a:extLst>
          </p:cNvPr>
          <p:cNvSpPr/>
          <p:nvPr/>
        </p:nvSpPr>
        <p:spPr>
          <a:xfrm>
            <a:off x="4196895" y="4863776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Sandwich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BF14D50-5014-4844-BE30-2B2E73C26DB9}"/>
              </a:ext>
            </a:extLst>
          </p:cNvPr>
          <p:cNvSpPr/>
          <p:nvPr/>
        </p:nvSpPr>
        <p:spPr>
          <a:xfrm>
            <a:off x="5689417" y="4863776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289E828-B10D-4F2B-BD92-18275A0480EB}"/>
              </a:ext>
            </a:extLst>
          </p:cNvPr>
          <p:cNvSpPr/>
          <p:nvPr/>
        </p:nvSpPr>
        <p:spPr>
          <a:xfrm>
            <a:off x="1512443" y="4863776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147EB4F1-6C77-4BC2-9CA7-A714FD1ADD86}"/>
              </a:ext>
            </a:extLst>
          </p:cNvPr>
          <p:cNvSpPr/>
          <p:nvPr/>
        </p:nvSpPr>
        <p:spPr>
          <a:xfrm>
            <a:off x="6911970" y="4863776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AC957F3D-D7DD-4031-A099-CBA4794FE2C8}"/>
              </a:ext>
            </a:extLst>
          </p:cNvPr>
          <p:cNvSpPr/>
          <p:nvPr/>
        </p:nvSpPr>
        <p:spPr>
          <a:xfrm>
            <a:off x="2045392" y="5077611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CA8D929C-8548-4CB6-A844-5F3755007C62}"/>
              </a:ext>
            </a:extLst>
          </p:cNvPr>
          <p:cNvSpPr/>
          <p:nvPr/>
        </p:nvSpPr>
        <p:spPr>
          <a:xfrm>
            <a:off x="2894478" y="5077611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3462F272-7E04-48EF-AE88-701FA8EF4053}"/>
              </a:ext>
            </a:extLst>
          </p:cNvPr>
          <p:cNvSpPr/>
          <p:nvPr/>
        </p:nvSpPr>
        <p:spPr>
          <a:xfrm>
            <a:off x="3730722" y="5077611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380963C8-0CCE-4D28-B52F-C60A53548B39}"/>
              </a:ext>
            </a:extLst>
          </p:cNvPr>
          <p:cNvSpPr/>
          <p:nvPr/>
        </p:nvSpPr>
        <p:spPr>
          <a:xfrm>
            <a:off x="4195401" y="5077611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Couque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D855BC61-AE9B-4B6B-97CC-330934A6CBD9}"/>
              </a:ext>
            </a:extLst>
          </p:cNvPr>
          <p:cNvSpPr/>
          <p:nvPr/>
        </p:nvSpPr>
        <p:spPr>
          <a:xfrm>
            <a:off x="5687923" y="5077611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0C841FCB-EDD9-4B18-92D6-4CD9131B4A4C}"/>
              </a:ext>
            </a:extLst>
          </p:cNvPr>
          <p:cNvSpPr/>
          <p:nvPr/>
        </p:nvSpPr>
        <p:spPr>
          <a:xfrm>
            <a:off x="1510949" y="5077611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2C06FB14-D91A-423F-840B-EF3E3D463E72}"/>
              </a:ext>
            </a:extLst>
          </p:cNvPr>
          <p:cNvSpPr/>
          <p:nvPr/>
        </p:nvSpPr>
        <p:spPr>
          <a:xfrm>
            <a:off x="6910476" y="5077611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44F776D2-DBB7-48B8-BD50-0026917E3B27}"/>
              </a:ext>
            </a:extLst>
          </p:cNvPr>
          <p:cNvSpPr/>
          <p:nvPr/>
        </p:nvSpPr>
        <p:spPr>
          <a:xfrm>
            <a:off x="2049341" y="530042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ACE7572E-CEA4-4400-AFC2-367C229E89D5}"/>
              </a:ext>
            </a:extLst>
          </p:cNvPr>
          <p:cNvSpPr/>
          <p:nvPr/>
        </p:nvSpPr>
        <p:spPr>
          <a:xfrm>
            <a:off x="2898427" y="530042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1EDD86A-B198-4480-BD84-8A31869AA204}"/>
              </a:ext>
            </a:extLst>
          </p:cNvPr>
          <p:cNvSpPr/>
          <p:nvPr/>
        </p:nvSpPr>
        <p:spPr>
          <a:xfrm>
            <a:off x="3734671" y="5300425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42501E4E-3F20-4940-B5A3-341A3C6DA9CD}"/>
              </a:ext>
            </a:extLst>
          </p:cNvPr>
          <p:cNvSpPr/>
          <p:nvPr/>
        </p:nvSpPr>
        <p:spPr>
          <a:xfrm>
            <a:off x="4199350" y="5300425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C953DB51-C502-485F-8DD2-B49DC4071060}"/>
              </a:ext>
            </a:extLst>
          </p:cNvPr>
          <p:cNvSpPr/>
          <p:nvPr/>
        </p:nvSpPr>
        <p:spPr>
          <a:xfrm>
            <a:off x="5691872" y="530042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B2F83F0-09D6-4820-8F4C-4CE21FB847AB}"/>
              </a:ext>
            </a:extLst>
          </p:cNvPr>
          <p:cNvSpPr/>
          <p:nvPr/>
        </p:nvSpPr>
        <p:spPr>
          <a:xfrm>
            <a:off x="1514898" y="5300425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2E8CBFFA-B7EB-4EFD-BB7A-28975C4AA820}"/>
              </a:ext>
            </a:extLst>
          </p:cNvPr>
          <p:cNvSpPr/>
          <p:nvPr/>
        </p:nvSpPr>
        <p:spPr>
          <a:xfrm>
            <a:off x="6914425" y="530042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9,50 €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B10F1121-C58B-4BB9-9E0E-9E6F43992EC6}"/>
              </a:ext>
            </a:extLst>
          </p:cNvPr>
          <p:cNvSpPr/>
          <p:nvPr/>
        </p:nvSpPr>
        <p:spPr>
          <a:xfrm>
            <a:off x="2053056" y="552296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10AEC905-A793-499E-9D9E-2CB5729938AF}"/>
              </a:ext>
            </a:extLst>
          </p:cNvPr>
          <p:cNvSpPr/>
          <p:nvPr/>
        </p:nvSpPr>
        <p:spPr>
          <a:xfrm>
            <a:off x="2902142" y="552296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939A4506-A762-4F7B-B2D4-C1769ED3833B}"/>
              </a:ext>
            </a:extLst>
          </p:cNvPr>
          <p:cNvSpPr/>
          <p:nvPr/>
        </p:nvSpPr>
        <p:spPr>
          <a:xfrm>
            <a:off x="3738386" y="5522969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E40CE0FD-5A58-46A2-A6BF-428BBE0AA8FF}"/>
              </a:ext>
            </a:extLst>
          </p:cNvPr>
          <p:cNvSpPr/>
          <p:nvPr/>
        </p:nvSpPr>
        <p:spPr>
          <a:xfrm>
            <a:off x="4203065" y="5522969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Petit Dej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256695C0-3351-45E3-A4ED-49EEC2BDE765}"/>
              </a:ext>
            </a:extLst>
          </p:cNvPr>
          <p:cNvSpPr/>
          <p:nvPr/>
        </p:nvSpPr>
        <p:spPr>
          <a:xfrm>
            <a:off x="5695587" y="552296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2,50€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552601C4-B458-4D7B-8EEA-92D045526759}"/>
              </a:ext>
            </a:extLst>
          </p:cNvPr>
          <p:cNvSpPr/>
          <p:nvPr/>
        </p:nvSpPr>
        <p:spPr>
          <a:xfrm>
            <a:off x="1518613" y="5522969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704005E7-9891-42F3-BC91-6681D3625758}"/>
              </a:ext>
            </a:extLst>
          </p:cNvPr>
          <p:cNvSpPr/>
          <p:nvPr/>
        </p:nvSpPr>
        <p:spPr>
          <a:xfrm>
            <a:off x="6918140" y="552296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2,50 €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81A1B467-AF7F-421B-A152-6AC8A149A2FD}"/>
              </a:ext>
            </a:extLst>
          </p:cNvPr>
          <p:cNvSpPr/>
          <p:nvPr/>
        </p:nvSpPr>
        <p:spPr>
          <a:xfrm>
            <a:off x="2052345" y="5747106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F3B9D112-15F7-4472-BE9F-F14314A78574}"/>
              </a:ext>
            </a:extLst>
          </p:cNvPr>
          <p:cNvSpPr/>
          <p:nvPr/>
        </p:nvSpPr>
        <p:spPr>
          <a:xfrm>
            <a:off x="2901431" y="5747106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70C206DC-EA37-4E94-8467-207CC1473E76}"/>
              </a:ext>
            </a:extLst>
          </p:cNvPr>
          <p:cNvSpPr/>
          <p:nvPr/>
        </p:nvSpPr>
        <p:spPr>
          <a:xfrm>
            <a:off x="3737675" y="5747106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D082D9E0-E5EF-4414-856A-28DB057D75F0}"/>
              </a:ext>
            </a:extLst>
          </p:cNvPr>
          <p:cNvSpPr/>
          <p:nvPr/>
        </p:nvSpPr>
        <p:spPr>
          <a:xfrm>
            <a:off x="4202354" y="5747106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Jus de fruits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EE342BF4-6636-499C-87D9-41E63706493F}"/>
              </a:ext>
            </a:extLst>
          </p:cNvPr>
          <p:cNvSpPr/>
          <p:nvPr/>
        </p:nvSpPr>
        <p:spPr>
          <a:xfrm>
            <a:off x="5694876" y="5747106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71FC5CE8-9E31-44A0-B335-003528D00672}"/>
              </a:ext>
            </a:extLst>
          </p:cNvPr>
          <p:cNvSpPr/>
          <p:nvPr/>
        </p:nvSpPr>
        <p:spPr>
          <a:xfrm>
            <a:off x="1517902" y="5747106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18E70793-D180-4FE2-9469-720A61AFE623}"/>
              </a:ext>
            </a:extLst>
          </p:cNvPr>
          <p:cNvSpPr/>
          <p:nvPr/>
        </p:nvSpPr>
        <p:spPr>
          <a:xfrm>
            <a:off x="6917429" y="5747106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1527FFD0-4979-466B-8B0D-6C4617D2F4EA}"/>
              </a:ext>
            </a:extLst>
          </p:cNvPr>
          <p:cNvSpPr/>
          <p:nvPr/>
        </p:nvSpPr>
        <p:spPr>
          <a:xfrm>
            <a:off x="2050851" y="5960941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164E828F-A16E-49D3-BA56-0E0671EB409A}"/>
              </a:ext>
            </a:extLst>
          </p:cNvPr>
          <p:cNvSpPr/>
          <p:nvPr/>
        </p:nvSpPr>
        <p:spPr>
          <a:xfrm>
            <a:off x="2899937" y="5960941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FBA320E-662C-4851-ADA5-521A49A89104}"/>
              </a:ext>
            </a:extLst>
          </p:cNvPr>
          <p:cNvSpPr/>
          <p:nvPr/>
        </p:nvSpPr>
        <p:spPr>
          <a:xfrm>
            <a:off x="3736181" y="5960941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CB90B68-F690-4668-90F9-E5EEF154060C}"/>
              </a:ext>
            </a:extLst>
          </p:cNvPr>
          <p:cNvSpPr/>
          <p:nvPr/>
        </p:nvSpPr>
        <p:spPr>
          <a:xfrm>
            <a:off x="4200860" y="5960941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Petit Dej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390A63CC-59AC-4AD1-AA1F-D3C480BE6012}"/>
              </a:ext>
            </a:extLst>
          </p:cNvPr>
          <p:cNvSpPr/>
          <p:nvPr/>
        </p:nvSpPr>
        <p:spPr>
          <a:xfrm>
            <a:off x="5693382" y="5960941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5,00 €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CF1BD4B9-EFC4-4080-B349-6D704776E768}"/>
              </a:ext>
            </a:extLst>
          </p:cNvPr>
          <p:cNvSpPr/>
          <p:nvPr/>
        </p:nvSpPr>
        <p:spPr>
          <a:xfrm>
            <a:off x="1516408" y="5960941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5397C81E-16D7-4774-BE2F-D2F01D5781F9}"/>
              </a:ext>
            </a:extLst>
          </p:cNvPr>
          <p:cNvSpPr/>
          <p:nvPr/>
        </p:nvSpPr>
        <p:spPr>
          <a:xfrm>
            <a:off x="6915935" y="5960941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FB433FCA-A899-48F5-9E5D-3A24E396976F}"/>
              </a:ext>
            </a:extLst>
          </p:cNvPr>
          <p:cNvSpPr/>
          <p:nvPr/>
        </p:nvSpPr>
        <p:spPr>
          <a:xfrm>
            <a:off x="2054800" y="618375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25491B2D-2423-4F59-AC08-C5DF94094282}"/>
              </a:ext>
            </a:extLst>
          </p:cNvPr>
          <p:cNvSpPr/>
          <p:nvPr/>
        </p:nvSpPr>
        <p:spPr>
          <a:xfrm>
            <a:off x="2903886" y="6183755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08:56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6C0C35CE-E34F-48E7-9562-7A4E576B41D0}"/>
              </a:ext>
            </a:extLst>
          </p:cNvPr>
          <p:cNvSpPr/>
          <p:nvPr/>
        </p:nvSpPr>
        <p:spPr>
          <a:xfrm>
            <a:off x="3740130" y="6183755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5C1D1DD8-A769-485C-A767-F292269A0265}"/>
              </a:ext>
            </a:extLst>
          </p:cNvPr>
          <p:cNvSpPr/>
          <p:nvPr/>
        </p:nvSpPr>
        <p:spPr>
          <a:xfrm>
            <a:off x="4204809" y="6183755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F779DCED-0C5D-4773-94CA-153EBA0BDDFF}"/>
              </a:ext>
            </a:extLst>
          </p:cNvPr>
          <p:cNvSpPr/>
          <p:nvPr/>
        </p:nvSpPr>
        <p:spPr>
          <a:xfrm>
            <a:off x="5697331" y="618375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7E63171E-0532-4D78-812C-FCFB55C54A77}"/>
              </a:ext>
            </a:extLst>
          </p:cNvPr>
          <p:cNvSpPr/>
          <p:nvPr/>
        </p:nvSpPr>
        <p:spPr>
          <a:xfrm>
            <a:off x="1520357" y="6183755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302CB82E-998A-465A-8AA0-29605FF37AE3}"/>
              </a:ext>
            </a:extLst>
          </p:cNvPr>
          <p:cNvSpPr/>
          <p:nvPr/>
        </p:nvSpPr>
        <p:spPr>
          <a:xfrm>
            <a:off x="6919884" y="6183755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8,00 €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95F8010D-1DC4-4900-BBB9-F8E32839619F}"/>
              </a:ext>
            </a:extLst>
          </p:cNvPr>
          <p:cNvSpPr/>
          <p:nvPr/>
        </p:nvSpPr>
        <p:spPr>
          <a:xfrm>
            <a:off x="2058515" y="640629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25/04/2020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641A0F59-531B-49C1-943D-E8D156FE93CC}"/>
              </a:ext>
            </a:extLst>
          </p:cNvPr>
          <p:cNvSpPr/>
          <p:nvPr/>
        </p:nvSpPr>
        <p:spPr>
          <a:xfrm>
            <a:off x="2907601" y="6406299"/>
            <a:ext cx="802333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08:59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1897B77E-BB0F-4C1D-886A-20CBC38D26D7}"/>
              </a:ext>
            </a:extLst>
          </p:cNvPr>
          <p:cNvSpPr/>
          <p:nvPr/>
        </p:nvSpPr>
        <p:spPr>
          <a:xfrm>
            <a:off x="3743845" y="6406299"/>
            <a:ext cx="435344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7D751872-4499-4E30-8B9B-5F119F4E4F6C}"/>
              </a:ext>
            </a:extLst>
          </p:cNvPr>
          <p:cNvSpPr/>
          <p:nvPr/>
        </p:nvSpPr>
        <p:spPr>
          <a:xfrm>
            <a:off x="4208524" y="6406299"/>
            <a:ext cx="1445769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Eau</a:t>
            </a:r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GB" sz="8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pétillante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B2B332E2-A949-4F11-BFCC-BEC7EF682C16}"/>
              </a:ext>
            </a:extLst>
          </p:cNvPr>
          <p:cNvSpPr/>
          <p:nvPr/>
        </p:nvSpPr>
        <p:spPr>
          <a:xfrm>
            <a:off x="5701046" y="640629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1,50€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AFDA6432-A746-4970-A462-AA5687054998}"/>
              </a:ext>
            </a:extLst>
          </p:cNvPr>
          <p:cNvSpPr/>
          <p:nvPr/>
        </p:nvSpPr>
        <p:spPr>
          <a:xfrm>
            <a:off x="1524072" y="6406299"/>
            <a:ext cx="48769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8</a:t>
            </a:r>
            <a:endParaRPr lang="en-BE" sz="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EA8CB177-F78E-48D4-9D6A-9AF39ACEDFCC}"/>
              </a:ext>
            </a:extLst>
          </p:cNvPr>
          <p:cNvSpPr/>
          <p:nvPr/>
        </p:nvSpPr>
        <p:spPr>
          <a:xfrm>
            <a:off x="6923599" y="6406299"/>
            <a:ext cx="1175800" cy="213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1,50 €</a:t>
            </a:r>
            <a:endParaRPr lang="en-BE" sz="8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574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673</Words>
  <Application>Microsoft Office PowerPoint</Application>
  <PresentationFormat>Grand écran</PresentationFormat>
  <Paragraphs>377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Verdana</vt:lpstr>
      <vt:lpstr>Verdana Pro Semibold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GORTZ Gaëtan</dc:creator>
  <cp:lastModifiedBy>GORTZ Gaëtan</cp:lastModifiedBy>
  <cp:revision>71</cp:revision>
  <dcterms:created xsi:type="dcterms:W3CDTF">2021-01-30T13:05:33Z</dcterms:created>
  <dcterms:modified xsi:type="dcterms:W3CDTF">2021-02-13T08:33:50Z</dcterms:modified>
</cp:coreProperties>
</file>

<file path=docProps/thumbnail.jpeg>
</file>